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15119350" cy="10691813"/>
  <p:notesSz cx="6858000" cy="9144000"/>
  <p:defaultTextStyle>
    <a:defPPr>
      <a:defRPr lang="en-US"/>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6059" autoAdjust="0"/>
  </p:normalViewPr>
  <p:slideViewPr>
    <p:cSldViewPr snapToGrid="0" snapToObjects="1">
      <p:cViewPr varScale="1">
        <p:scale>
          <a:sx n="83" d="100"/>
          <a:sy n="83" d="100"/>
        </p:scale>
        <p:origin x="2484" y="5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6DE7-A608-3B40-956F-8EEC677EFF2B}" type="datetimeFigureOut">
              <a:rPr lang="en-US" smtClean="0"/>
              <a:t>8/1/2018</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C9F86-1767-AE42-BA49-144F9BE015D3}" type="slidenum">
              <a:rPr lang="en-US" smtClean="0"/>
              <a:t>‹#›</a:t>
            </a:fld>
            <a:endParaRPr lang="en-US"/>
          </a:p>
        </p:txBody>
      </p:sp>
    </p:spTree>
    <p:extLst>
      <p:ext uri="{BB962C8B-B14F-4D97-AF65-F5344CB8AC3E}">
        <p14:creationId xmlns:p14="http://schemas.microsoft.com/office/powerpoint/2010/main" val="786316298"/>
      </p:ext>
    </p:extLst>
  </p:cSld>
  <p:clrMap bg1="lt1" tx1="dk1" bg2="lt2" tx2="dk2" accent1="accent1" accent2="accent2" accent3="accent3" accent4="accent4" accent5="accent5" accent6="accent6" hlink="hlink" folHlink="folHlink"/>
  <p:notesStyle>
    <a:lvl1pPr marL="0" algn="l" defTabSz="1238921" rtl="0" eaLnBrk="1" latinLnBrk="0" hangingPunct="1">
      <a:defRPr sz="1626" kern="1200">
        <a:solidFill>
          <a:schemeClr val="tx1"/>
        </a:solidFill>
        <a:latin typeface="+mn-lt"/>
        <a:ea typeface="+mn-ea"/>
        <a:cs typeface="+mn-cs"/>
      </a:defRPr>
    </a:lvl1pPr>
    <a:lvl2pPr marL="619460" algn="l" defTabSz="1238921" rtl="0" eaLnBrk="1" latinLnBrk="0" hangingPunct="1">
      <a:defRPr sz="1626" kern="1200">
        <a:solidFill>
          <a:schemeClr val="tx1"/>
        </a:solidFill>
        <a:latin typeface="+mn-lt"/>
        <a:ea typeface="+mn-ea"/>
        <a:cs typeface="+mn-cs"/>
      </a:defRPr>
    </a:lvl2pPr>
    <a:lvl3pPr marL="1238921" algn="l" defTabSz="1238921" rtl="0" eaLnBrk="1" latinLnBrk="0" hangingPunct="1">
      <a:defRPr sz="1626" kern="1200">
        <a:solidFill>
          <a:schemeClr val="tx1"/>
        </a:solidFill>
        <a:latin typeface="+mn-lt"/>
        <a:ea typeface="+mn-ea"/>
        <a:cs typeface="+mn-cs"/>
      </a:defRPr>
    </a:lvl3pPr>
    <a:lvl4pPr marL="1858381" algn="l" defTabSz="1238921" rtl="0" eaLnBrk="1" latinLnBrk="0" hangingPunct="1">
      <a:defRPr sz="1626" kern="1200">
        <a:solidFill>
          <a:schemeClr val="tx1"/>
        </a:solidFill>
        <a:latin typeface="+mn-lt"/>
        <a:ea typeface="+mn-ea"/>
        <a:cs typeface="+mn-cs"/>
      </a:defRPr>
    </a:lvl4pPr>
    <a:lvl5pPr marL="2477841" algn="l" defTabSz="1238921" rtl="0" eaLnBrk="1" latinLnBrk="0" hangingPunct="1">
      <a:defRPr sz="1626" kern="1200">
        <a:solidFill>
          <a:schemeClr val="tx1"/>
        </a:solidFill>
        <a:latin typeface="+mn-lt"/>
        <a:ea typeface="+mn-ea"/>
        <a:cs typeface="+mn-cs"/>
      </a:defRPr>
    </a:lvl5pPr>
    <a:lvl6pPr marL="3097301" algn="l" defTabSz="1238921" rtl="0" eaLnBrk="1" latinLnBrk="0" hangingPunct="1">
      <a:defRPr sz="1626" kern="1200">
        <a:solidFill>
          <a:schemeClr val="tx1"/>
        </a:solidFill>
        <a:latin typeface="+mn-lt"/>
        <a:ea typeface="+mn-ea"/>
        <a:cs typeface="+mn-cs"/>
      </a:defRPr>
    </a:lvl6pPr>
    <a:lvl7pPr marL="3716762" algn="l" defTabSz="1238921" rtl="0" eaLnBrk="1" latinLnBrk="0" hangingPunct="1">
      <a:defRPr sz="1626" kern="1200">
        <a:solidFill>
          <a:schemeClr val="tx1"/>
        </a:solidFill>
        <a:latin typeface="+mn-lt"/>
        <a:ea typeface="+mn-ea"/>
        <a:cs typeface="+mn-cs"/>
      </a:defRPr>
    </a:lvl7pPr>
    <a:lvl8pPr marL="4336222" algn="l" defTabSz="1238921" rtl="0" eaLnBrk="1" latinLnBrk="0" hangingPunct="1">
      <a:defRPr sz="1626" kern="1200">
        <a:solidFill>
          <a:schemeClr val="tx1"/>
        </a:solidFill>
        <a:latin typeface="+mn-lt"/>
        <a:ea typeface="+mn-ea"/>
        <a:cs typeface="+mn-cs"/>
      </a:defRPr>
    </a:lvl8pPr>
    <a:lvl9pPr marL="4955682" algn="l" defTabSz="1238921" rtl="0" eaLnBrk="1" latinLnBrk="0" hangingPunct="1">
      <a:defRPr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reencast.co.uk/file/14286/downloa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use the Fungicide Planning guide:</a:t>
            </a:r>
          </a:p>
          <a:p>
            <a:pPr marL="0" indent="0">
              <a:buNone/>
            </a:pPr>
            <a:r>
              <a:rPr lang="en-US" dirty="0" smtClean="0"/>
              <a:t>1. Assess disease</a:t>
            </a:r>
            <a:r>
              <a:rPr lang="en-US" baseline="0" dirty="0" smtClean="0"/>
              <a:t> risks and potential infection timing for your course, based on your historical knowledge; planned events that could trigger disease; GreenCast Historical Disease Risk records and other individual risk factors. The red bands at the top of the poster indicate when each disease is most likely in typical conditions across the country. </a:t>
            </a:r>
            <a:r>
              <a:rPr lang="en-US" b="1" baseline="0" dirty="0" smtClean="0"/>
              <a:t>Drag and Drop </a:t>
            </a:r>
            <a:r>
              <a:rPr lang="en-US" baseline="0" dirty="0" smtClean="0"/>
              <a:t>the Disease stickers to indicate when you expect infection periods on your course </a:t>
            </a:r>
            <a:r>
              <a:rPr lang="en-US" baseline="0" dirty="0" smtClean="0"/>
              <a:t>– move the sticker than just </a:t>
            </a:r>
            <a:r>
              <a:rPr lang="en-US" b="1" baseline="0" dirty="0" smtClean="0"/>
              <a:t>Zoom In </a:t>
            </a:r>
            <a:r>
              <a:rPr lang="en-US" baseline="0" dirty="0" smtClean="0"/>
              <a:t>and type the </a:t>
            </a:r>
            <a:r>
              <a:rPr lang="en-US" baseline="0" dirty="0" smtClean="0"/>
              <a:t>info. </a:t>
            </a:r>
            <a:endParaRPr lang="en-US" baseline="0" dirty="0" smtClean="0"/>
          </a:p>
          <a:p>
            <a:pPr marL="0" indent="0">
              <a:buNone/>
            </a:pPr>
            <a:r>
              <a:rPr lang="en-US" baseline="0" dirty="0" smtClean="0"/>
              <a:t>2. </a:t>
            </a:r>
            <a:r>
              <a:rPr lang="en-US" b="1" baseline="0" dirty="0" smtClean="0"/>
              <a:t>Drag and drop </a:t>
            </a:r>
            <a:r>
              <a:rPr lang="en-US" baseline="0" dirty="0" smtClean="0"/>
              <a:t>the Maintenance Week and Key Event stickers to highlight periods of high risk or when you know you need to have turf in top condition. Its easy to write on these </a:t>
            </a:r>
            <a:r>
              <a:rPr lang="en-US" baseline="0" dirty="0" smtClean="0"/>
              <a:t>as well. </a:t>
            </a:r>
            <a:endParaRPr lang="en-US" baseline="0" dirty="0" smtClean="0"/>
          </a:p>
          <a:p>
            <a:pPr marL="0" indent="0">
              <a:buNone/>
            </a:pPr>
            <a:r>
              <a:rPr lang="en-US" baseline="0" dirty="0" smtClean="0"/>
              <a:t>3. </a:t>
            </a:r>
            <a:r>
              <a:rPr lang="en-US" b="1" baseline="0" dirty="0" smtClean="0"/>
              <a:t>Drag and Drop</a:t>
            </a:r>
            <a:r>
              <a:rPr lang="en-US" baseline="0" dirty="0" smtClean="0"/>
              <a:t> appropriate fungicide choice in front of your expected disease outbreaks or events, to give the best chance of preventing infection and plant damage. </a:t>
            </a:r>
            <a:r>
              <a:rPr lang="en-US" baseline="0" dirty="0" smtClean="0"/>
              <a:t>Use </a:t>
            </a:r>
            <a:r>
              <a:rPr lang="en-US" baseline="0" dirty="0" smtClean="0"/>
              <a:t>the Application Timing panel as a guide to the most appropriate choice in typical weather and growing conditions</a:t>
            </a:r>
            <a:r>
              <a:rPr lang="en-US" b="1" baseline="0" dirty="0" smtClean="0"/>
              <a:t>. </a:t>
            </a:r>
            <a:r>
              <a:rPr lang="en-US" b="1" baseline="0" dirty="0" smtClean="0"/>
              <a:t>Download the Guide </a:t>
            </a:r>
            <a:r>
              <a:rPr lang="en-US" baseline="0" dirty="0" smtClean="0"/>
              <a:t>in </a:t>
            </a:r>
            <a:r>
              <a:rPr lang="en-US" baseline="0" dirty="0" smtClean="0"/>
              <a:t>the bottom right </a:t>
            </a:r>
            <a:r>
              <a:rPr lang="en-US" baseline="0" dirty="0" smtClean="0"/>
              <a:t>of </a:t>
            </a:r>
            <a:r>
              <a:rPr lang="en-US" baseline="0" smtClean="0"/>
              <a:t>the Plan to </a:t>
            </a:r>
            <a:r>
              <a:rPr lang="en-US" baseline="0" dirty="0" smtClean="0"/>
              <a:t>check you are using best practice for product choice and FRAC guidelines for resistance management. </a:t>
            </a:r>
          </a:p>
          <a:p>
            <a:pPr marL="0" indent="0">
              <a:buNone/>
            </a:pPr>
            <a:r>
              <a:rPr lang="en-US" baseline="0" dirty="0" smtClean="0"/>
              <a:t>4. Assess your fungicide plan pre-season to calculate costs, priorities and budget requirements. Use the poster to help explain your plan and gain support from the Club if required.</a:t>
            </a:r>
          </a:p>
          <a:p>
            <a:pPr marL="0" indent="0">
              <a:buNone/>
            </a:pPr>
            <a:r>
              <a:rPr lang="en-US" baseline="0" dirty="0" smtClean="0"/>
              <a:t>5. Add in other turf management components of Primo Maxx II; Qualibra and Ryder as required for your course.</a:t>
            </a:r>
          </a:p>
          <a:p>
            <a:pPr marL="0" indent="0">
              <a:buNone/>
            </a:pPr>
            <a:r>
              <a:rPr lang="en-US" baseline="0" dirty="0" smtClean="0"/>
              <a:t>6. Continue to use and adapt the plan through the season. If conditions and risks change, adapt the </a:t>
            </a:r>
            <a:r>
              <a:rPr lang="en-US" baseline="0" dirty="0" err="1" smtClean="0"/>
              <a:t>programme</a:t>
            </a:r>
            <a:r>
              <a:rPr lang="en-US" baseline="0" dirty="0" smtClean="0"/>
              <a:t> accordingly. </a:t>
            </a:r>
            <a:r>
              <a:rPr lang="en-US" b="1" baseline="0" dirty="0" smtClean="0"/>
              <a:t>Move or add </a:t>
            </a:r>
            <a:r>
              <a:rPr lang="en-US" baseline="0" dirty="0" smtClean="0"/>
              <a:t>disease stickers for when and where infection actually occurred and move the fungicide stickers to when you actually applied treatments – which will give an even better indication for next season on your course.  </a:t>
            </a:r>
          </a:p>
          <a:p>
            <a:pPr marL="0" indent="0">
              <a:buNone/>
            </a:pPr>
            <a:r>
              <a:rPr lang="en-US" baseline="0" dirty="0" smtClean="0"/>
              <a:t>7. Review the success of the Plan at the end of the season. Share and discuss with your agronomist or other greenkeepers to decide what worked and what could be done better next season. </a:t>
            </a:r>
          </a:p>
          <a:p>
            <a:pPr marL="0" indent="0">
              <a:buNone/>
            </a:pPr>
            <a:r>
              <a:rPr lang="en-US" baseline="0" dirty="0" smtClean="0"/>
              <a:t>8. Save your records of this season, and then Save as…to start a new Plan for next year.</a:t>
            </a:r>
          </a:p>
          <a:p>
            <a:pPr marL="0" marR="0" lvl="0" indent="0" algn="l" defTabSz="1238921" rtl="0" eaLnBrk="1" fontAlgn="auto" latinLnBrk="0" hangingPunct="1">
              <a:lnSpc>
                <a:spcPct val="100000"/>
              </a:lnSpc>
              <a:spcBef>
                <a:spcPts val="0"/>
              </a:spcBef>
              <a:spcAft>
                <a:spcPts val="0"/>
              </a:spcAft>
              <a:buClrTx/>
              <a:buSzTx/>
              <a:buFontTx/>
              <a:buNone/>
              <a:tabLst/>
              <a:defRPr/>
            </a:pPr>
            <a:r>
              <a:rPr lang="en-US" b="1" baseline="0" dirty="0" smtClean="0"/>
              <a:t>Download the accompanying ‘Planning Your Proactive Fungicide Programme’ guide from the GreenCast website for more ideas and information: </a:t>
            </a:r>
            <a:r>
              <a:rPr lang="en-GB" sz="1626" u="sng" kern="1200" dirty="0" smtClean="0">
                <a:solidFill>
                  <a:schemeClr val="tx1"/>
                </a:solidFill>
                <a:effectLst/>
                <a:latin typeface="+mn-lt"/>
                <a:ea typeface="+mn-ea"/>
                <a:cs typeface="+mn-cs"/>
                <a:hlinkClick r:id="rId3"/>
              </a:rPr>
              <a:t>https://www.greencast.co.uk/file/14286/download</a:t>
            </a:r>
            <a:r>
              <a:rPr lang="en-GB" sz="1626" u="sng" kern="1200" dirty="0" smtClean="0">
                <a:solidFill>
                  <a:schemeClr val="tx1"/>
                </a:solidFill>
                <a:effectLst/>
                <a:latin typeface="+mn-lt"/>
                <a:ea typeface="+mn-ea"/>
                <a:cs typeface="+mn-cs"/>
              </a:rPr>
              <a:t> </a:t>
            </a:r>
            <a:r>
              <a:rPr lang="en-GB" sz="1626" u="none" kern="1200" dirty="0" smtClean="0">
                <a:solidFill>
                  <a:schemeClr val="tx1"/>
                </a:solidFill>
                <a:effectLst/>
                <a:latin typeface="+mn-lt"/>
                <a:ea typeface="+mn-ea"/>
                <a:cs typeface="+mn-cs"/>
              </a:rPr>
              <a:t>(cut and paste this link into your browser)</a:t>
            </a:r>
          </a:p>
          <a:p>
            <a:pPr marL="0" indent="0">
              <a:buNone/>
            </a:pPr>
            <a:endParaRPr lang="en-US" b="1" dirty="0"/>
          </a:p>
        </p:txBody>
      </p:sp>
      <p:sp>
        <p:nvSpPr>
          <p:cNvPr id="4" name="Slide Number Placeholder 3"/>
          <p:cNvSpPr>
            <a:spLocks noGrp="1"/>
          </p:cNvSpPr>
          <p:nvPr>
            <p:ph type="sldNum" sz="quarter" idx="10"/>
          </p:nvPr>
        </p:nvSpPr>
        <p:spPr/>
        <p:txBody>
          <a:bodyPr/>
          <a:lstStyle/>
          <a:p>
            <a:fld id="{D2BC9F86-1767-AE42-BA49-144F9BE015D3}" type="slidenum">
              <a:rPr lang="en-US" smtClean="0"/>
              <a:t>1</a:t>
            </a:fld>
            <a:endParaRPr lang="en-US"/>
          </a:p>
        </p:txBody>
      </p:sp>
    </p:spTree>
    <p:extLst>
      <p:ext uri="{BB962C8B-B14F-4D97-AF65-F5344CB8AC3E}">
        <p14:creationId xmlns:p14="http://schemas.microsoft.com/office/powerpoint/2010/main" val="70674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09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http://www.greencast.co.uk/file/14286/download"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E9253C6-21DF-E346-AE0D-6E1A2B9B82E3}"/>
              </a:ext>
            </a:extLst>
          </p:cNvPr>
          <p:cNvPicPr>
            <a:picLocks noChangeAspect="1"/>
          </p:cNvPicPr>
          <p:nvPr userDrawn="1"/>
        </p:nvPicPr>
        <p:blipFill>
          <a:blip r:embed="rId3"/>
          <a:stretch>
            <a:fillRect/>
          </a:stretch>
        </p:blipFill>
        <p:spPr>
          <a:xfrm>
            <a:off x="4296" y="0"/>
            <a:ext cx="15110757" cy="10691812"/>
          </a:xfrm>
          <a:prstGeom prst="rect">
            <a:avLst/>
          </a:prstGeom>
        </p:spPr>
      </p:pic>
      <p:sp>
        <p:nvSpPr>
          <p:cNvPr id="9" name="Rectangle 8">
            <a:hlinkClick r:id="rId4"/>
            <a:extLst>
              <a:ext uri="{FF2B5EF4-FFF2-40B4-BE49-F238E27FC236}">
                <a16:creationId xmlns:a16="http://schemas.microsoft.com/office/drawing/2014/main" xmlns="" id="{2B65514D-7BF8-D944-B240-050BD2ECD8DB}"/>
              </a:ext>
            </a:extLst>
          </p:cNvPr>
          <p:cNvSpPr/>
          <p:nvPr userDrawn="1"/>
        </p:nvSpPr>
        <p:spPr>
          <a:xfrm>
            <a:off x="11743766" y="9574306"/>
            <a:ext cx="2187388" cy="101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83157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06C1F07D-B290-B94A-BAE0-6F4009974EC1}"/>
              </a:ext>
            </a:extLst>
          </p:cNvPr>
          <p:cNvSpPr txBox="1"/>
          <p:nvPr/>
        </p:nvSpPr>
        <p:spPr>
          <a:xfrm>
            <a:off x="11693238" y="10203465"/>
            <a:ext cx="1985818" cy="348813"/>
          </a:xfrm>
          <a:prstGeom prst="rect">
            <a:avLst/>
          </a:prstGeom>
          <a:noFill/>
        </p:spPr>
        <p:txBody>
          <a:bodyPr wrap="square" rtlCol="0">
            <a:spAutoFit/>
          </a:bodyPr>
          <a:lstStyle/>
          <a:p>
            <a:pPr>
              <a:lnSpc>
                <a:spcPts val="1000"/>
              </a:lnSpc>
            </a:pPr>
            <a:r>
              <a:rPr lang="en-GB" sz="1000" b="1" dirty="0">
                <a:solidFill>
                  <a:srgbClr val="92D050"/>
                </a:solidFill>
                <a:latin typeface="Arial Narrow" panose="020B0604020202020204" pitchFamily="34" charset="0"/>
                <a:cs typeface="Arial Narrow" panose="020B0604020202020204" pitchFamily="34" charset="0"/>
              </a:rPr>
              <a:t>https://</a:t>
            </a:r>
            <a:r>
              <a:rPr lang="en-GB" sz="1000" b="1" dirty="0" err="1">
                <a:solidFill>
                  <a:srgbClr val="92D050"/>
                </a:solidFill>
                <a:latin typeface="Arial Narrow" panose="020B0604020202020204" pitchFamily="34" charset="0"/>
                <a:cs typeface="Arial Narrow" panose="020B0604020202020204" pitchFamily="34" charset="0"/>
              </a:rPr>
              <a:t>www.greencast.co.uk</a:t>
            </a:r>
            <a:r>
              <a:rPr lang="en-GB" sz="1000" b="1" dirty="0">
                <a:solidFill>
                  <a:srgbClr val="92D050"/>
                </a:solidFill>
                <a:latin typeface="Arial Narrow" panose="020B0604020202020204" pitchFamily="34" charset="0"/>
                <a:cs typeface="Arial Narrow" panose="020B0604020202020204" pitchFamily="34" charset="0"/>
              </a:rPr>
              <a:t>/</a:t>
            </a:r>
            <a:br>
              <a:rPr lang="en-GB" sz="1000" b="1" dirty="0">
                <a:solidFill>
                  <a:srgbClr val="92D050"/>
                </a:solidFill>
                <a:latin typeface="Arial Narrow" panose="020B0604020202020204" pitchFamily="34" charset="0"/>
                <a:cs typeface="Arial Narrow" panose="020B0604020202020204" pitchFamily="34" charset="0"/>
              </a:rPr>
            </a:br>
            <a:r>
              <a:rPr lang="en-GB" sz="1000" b="1" dirty="0">
                <a:solidFill>
                  <a:srgbClr val="92D050"/>
                </a:solidFill>
                <a:latin typeface="Arial Narrow" panose="020B0604020202020204" pitchFamily="34" charset="0"/>
                <a:cs typeface="Arial Narrow" panose="020B0604020202020204" pitchFamily="34" charset="0"/>
              </a:rPr>
              <a:t>file/14286/download</a:t>
            </a:r>
            <a:endParaRPr lang="en-US" sz="1000" b="1" dirty="0">
              <a:solidFill>
                <a:srgbClr val="92D050"/>
              </a:solidFill>
              <a:latin typeface="Arial Narrow" panose="020B0604020202020204" pitchFamily="34" charset="0"/>
              <a:cs typeface="Arial Narrow" panose="020B0604020202020204" pitchFamily="34" charset="0"/>
            </a:endParaRPr>
          </a:p>
        </p:txBody>
      </p:sp>
      <p:pic>
        <p:nvPicPr>
          <p:cNvPr id="20" name="Picture 19">
            <a:extLst>
              <a:ext uri="{FF2B5EF4-FFF2-40B4-BE49-F238E27FC236}">
                <a16:creationId xmlns:a16="http://schemas.microsoft.com/office/drawing/2014/main" xmlns="" id="{FCBFBA99-1325-B346-AE45-6321B79BC337}"/>
              </a:ext>
            </a:extLst>
          </p:cNvPr>
          <p:cNvPicPr>
            <a:picLocks noChangeAspect="1"/>
          </p:cNvPicPr>
          <p:nvPr/>
        </p:nvPicPr>
        <p:blipFill>
          <a:blip r:embed="rId3"/>
          <a:stretch>
            <a:fillRect/>
          </a:stretch>
        </p:blipFill>
        <p:spPr>
          <a:xfrm>
            <a:off x="5011980" y="10121226"/>
            <a:ext cx="1231900" cy="342900"/>
          </a:xfrm>
          <a:prstGeom prst="rect">
            <a:avLst/>
          </a:prstGeom>
        </p:spPr>
      </p:pic>
      <p:pic>
        <p:nvPicPr>
          <p:cNvPr id="22" name="Picture 21">
            <a:extLst>
              <a:ext uri="{FF2B5EF4-FFF2-40B4-BE49-F238E27FC236}">
                <a16:creationId xmlns:a16="http://schemas.microsoft.com/office/drawing/2014/main" xmlns="" id="{506CEEC3-2948-054F-9654-58E5188FC901}"/>
              </a:ext>
            </a:extLst>
          </p:cNvPr>
          <p:cNvPicPr>
            <a:picLocks noChangeAspect="1"/>
          </p:cNvPicPr>
          <p:nvPr/>
        </p:nvPicPr>
        <p:blipFill>
          <a:blip r:embed="rId4"/>
          <a:stretch>
            <a:fillRect/>
          </a:stretch>
        </p:blipFill>
        <p:spPr>
          <a:xfrm>
            <a:off x="3689230" y="9695776"/>
            <a:ext cx="1231900" cy="342900"/>
          </a:xfrm>
          <a:prstGeom prst="rect">
            <a:avLst/>
          </a:prstGeom>
        </p:spPr>
      </p:pic>
      <p:pic>
        <p:nvPicPr>
          <p:cNvPr id="24" name="Picture 23">
            <a:extLst>
              <a:ext uri="{FF2B5EF4-FFF2-40B4-BE49-F238E27FC236}">
                <a16:creationId xmlns:a16="http://schemas.microsoft.com/office/drawing/2014/main" xmlns="" id="{815F0696-E347-5E4A-B38E-F01D1E4D4E52}"/>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26" name="Picture 25">
            <a:extLst>
              <a:ext uri="{FF2B5EF4-FFF2-40B4-BE49-F238E27FC236}">
                <a16:creationId xmlns:a16="http://schemas.microsoft.com/office/drawing/2014/main" xmlns="" id="{4630C958-DDBC-8044-9136-E394DB6AE8B1}"/>
              </a:ext>
            </a:extLst>
          </p:cNvPr>
          <p:cNvPicPr>
            <a:picLocks noChangeAspect="1"/>
          </p:cNvPicPr>
          <p:nvPr/>
        </p:nvPicPr>
        <p:blipFill>
          <a:blip r:embed="rId6"/>
          <a:stretch>
            <a:fillRect/>
          </a:stretch>
        </p:blipFill>
        <p:spPr>
          <a:xfrm>
            <a:off x="6334730" y="10121226"/>
            <a:ext cx="1231900" cy="342900"/>
          </a:xfrm>
          <a:prstGeom prst="rect">
            <a:avLst/>
          </a:prstGeom>
        </p:spPr>
      </p:pic>
      <p:pic>
        <p:nvPicPr>
          <p:cNvPr id="28" name="Picture 27">
            <a:extLst>
              <a:ext uri="{FF2B5EF4-FFF2-40B4-BE49-F238E27FC236}">
                <a16:creationId xmlns:a16="http://schemas.microsoft.com/office/drawing/2014/main" xmlns="" id="{99F31778-8C6F-DB4A-AA73-DFAA6EFEA7F0}"/>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30" name="Picture 29">
            <a:extLst>
              <a:ext uri="{FF2B5EF4-FFF2-40B4-BE49-F238E27FC236}">
                <a16:creationId xmlns:a16="http://schemas.microsoft.com/office/drawing/2014/main" xmlns="" id="{D88E69C8-BC72-DE45-84EF-CA360F2969AD}"/>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32" name="Picture 31">
            <a:extLst>
              <a:ext uri="{FF2B5EF4-FFF2-40B4-BE49-F238E27FC236}">
                <a16:creationId xmlns:a16="http://schemas.microsoft.com/office/drawing/2014/main" xmlns="" id="{2E6115CE-FA1D-9046-90E6-D31C50F1916A}"/>
              </a:ext>
            </a:extLst>
          </p:cNvPr>
          <p:cNvPicPr>
            <a:picLocks noChangeAspect="1"/>
          </p:cNvPicPr>
          <p:nvPr/>
        </p:nvPicPr>
        <p:blipFill>
          <a:blip r:embed="rId9"/>
          <a:stretch>
            <a:fillRect/>
          </a:stretch>
        </p:blipFill>
        <p:spPr>
          <a:xfrm>
            <a:off x="3689230" y="10121226"/>
            <a:ext cx="1231900" cy="342900"/>
          </a:xfrm>
          <a:prstGeom prst="rect">
            <a:avLst/>
          </a:prstGeom>
        </p:spPr>
      </p:pic>
      <p:pic>
        <p:nvPicPr>
          <p:cNvPr id="34" name="Picture 33">
            <a:extLst>
              <a:ext uri="{FF2B5EF4-FFF2-40B4-BE49-F238E27FC236}">
                <a16:creationId xmlns:a16="http://schemas.microsoft.com/office/drawing/2014/main" xmlns="" id="{206AE990-3709-0F4F-A1B8-60FBD8302CDA}"/>
              </a:ext>
            </a:extLst>
          </p:cNvPr>
          <p:cNvPicPr>
            <a:picLocks noChangeAspect="1"/>
          </p:cNvPicPr>
          <p:nvPr/>
        </p:nvPicPr>
        <p:blipFill>
          <a:blip r:embed="rId10"/>
          <a:stretch>
            <a:fillRect/>
          </a:stretch>
        </p:blipFill>
        <p:spPr>
          <a:xfrm>
            <a:off x="6334730" y="9695776"/>
            <a:ext cx="1231900" cy="342900"/>
          </a:xfrm>
          <a:prstGeom prst="rect">
            <a:avLst/>
          </a:prstGeom>
        </p:spPr>
      </p:pic>
      <p:pic>
        <p:nvPicPr>
          <p:cNvPr id="36" name="Picture 35">
            <a:extLst>
              <a:ext uri="{FF2B5EF4-FFF2-40B4-BE49-F238E27FC236}">
                <a16:creationId xmlns:a16="http://schemas.microsoft.com/office/drawing/2014/main" xmlns="" id="{B37D1D72-5C00-2040-926C-11789AD8B015}"/>
              </a:ext>
            </a:extLst>
          </p:cNvPr>
          <p:cNvPicPr>
            <a:picLocks noChangeAspect="1"/>
          </p:cNvPicPr>
          <p:nvPr/>
        </p:nvPicPr>
        <p:blipFill>
          <a:blip r:embed="rId11"/>
          <a:stretch>
            <a:fillRect/>
          </a:stretch>
        </p:blipFill>
        <p:spPr>
          <a:xfrm>
            <a:off x="7657480" y="9695776"/>
            <a:ext cx="1231900" cy="342900"/>
          </a:xfrm>
          <a:prstGeom prst="rect">
            <a:avLst/>
          </a:prstGeom>
        </p:spPr>
      </p:pic>
      <p:pic>
        <p:nvPicPr>
          <p:cNvPr id="3" name="Picture 2">
            <a:extLst>
              <a:ext uri="{FF2B5EF4-FFF2-40B4-BE49-F238E27FC236}">
                <a16:creationId xmlns:a16="http://schemas.microsoft.com/office/drawing/2014/main" xmlns="" id="{B8849EB8-811F-4442-B524-B87CD9A5C05A}"/>
              </a:ext>
            </a:extLst>
          </p:cNvPr>
          <p:cNvPicPr>
            <a:picLocks noChangeAspect="1"/>
          </p:cNvPicPr>
          <p:nvPr/>
        </p:nvPicPr>
        <p:blipFill>
          <a:blip r:embed="rId12"/>
          <a:stretch>
            <a:fillRect/>
          </a:stretch>
        </p:blipFill>
        <p:spPr>
          <a:xfrm>
            <a:off x="5011980" y="9695776"/>
            <a:ext cx="1231900" cy="342900"/>
          </a:xfrm>
          <a:prstGeom prst="rect">
            <a:avLst/>
          </a:prstGeom>
        </p:spPr>
      </p:pic>
      <p:pic>
        <p:nvPicPr>
          <p:cNvPr id="21" name="Picture 20">
            <a:extLst>
              <a:ext uri="{FF2B5EF4-FFF2-40B4-BE49-F238E27FC236}">
                <a16:creationId xmlns:a16="http://schemas.microsoft.com/office/drawing/2014/main" xmlns="" id="{791126B4-C314-AF4B-9059-2CDD367DF24A}"/>
              </a:ext>
            </a:extLst>
          </p:cNvPr>
          <p:cNvPicPr>
            <a:picLocks noChangeAspect="1"/>
          </p:cNvPicPr>
          <p:nvPr/>
        </p:nvPicPr>
        <p:blipFill>
          <a:blip r:embed="rId4"/>
          <a:stretch>
            <a:fillRect/>
          </a:stretch>
        </p:blipFill>
        <p:spPr>
          <a:xfrm>
            <a:off x="3689230" y="9694089"/>
            <a:ext cx="1231900" cy="342900"/>
          </a:xfrm>
          <a:prstGeom prst="rect">
            <a:avLst/>
          </a:prstGeom>
        </p:spPr>
      </p:pic>
      <p:pic>
        <p:nvPicPr>
          <p:cNvPr id="23" name="Picture 22">
            <a:extLst>
              <a:ext uri="{FF2B5EF4-FFF2-40B4-BE49-F238E27FC236}">
                <a16:creationId xmlns:a16="http://schemas.microsoft.com/office/drawing/2014/main" xmlns="" id="{60C01FE0-6FC9-F249-A324-F93A9F8E5763}"/>
              </a:ext>
            </a:extLst>
          </p:cNvPr>
          <p:cNvPicPr>
            <a:picLocks noChangeAspect="1"/>
          </p:cNvPicPr>
          <p:nvPr/>
        </p:nvPicPr>
        <p:blipFill>
          <a:blip r:embed="rId9"/>
          <a:stretch>
            <a:fillRect/>
          </a:stretch>
        </p:blipFill>
        <p:spPr>
          <a:xfrm>
            <a:off x="3687614" y="10119161"/>
            <a:ext cx="1231900" cy="342900"/>
          </a:xfrm>
          <a:prstGeom prst="rect">
            <a:avLst/>
          </a:prstGeom>
        </p:spPr>
      </p:pic>
      <p:pic>
        <p:nvPicPr>
          <p:cNvPr id="25" name="Picture 24">
            <a:extLst>
              <a:ext uri="{FF2B5EF4-FFF2-40B4-BE49-F238E27FC236}">
                <a16:creationId xmlns:a16="http://schemas.microsoft.com/office/drawing/2014/main" xmlns="" id="{0CFC3305-85C1-534A-BDC4-CB1FB2BE950A}"/>
              </a:ext>
            </a:extLst>
          </p:cNvPr>
          <p:cNvPicPr>
            <a:picLocks noChangeAspect="1"/>
          </p:cNvPicPr>
          <p:nvPr/>
        </p:nvPicPr>
        <p:blipFill>
          <a:blip r:embed="rId12"/>
          <a:stretch>
            <a:fillRect/>
          </a:stretch>
        </p:blipFill>
        <p:spPr>
          <a:xfrm>
            <a:off x="5011980" y="9695776"/>
            <a:ext cx="1231900" cy="342900"/>
          </a:xfrm>
          <a:prstGeom prst="rect">
            <a:avLst/>
          </a:prstGeom>
        </p:spPr>
      </p:pic>
      <p:pic>
        <p:nvPicPr>
          <p:cNvPr id="27" name="Picture 26">
            <a:extLst>
              <a:ext uri="{FF2B5EF4-FFF2-40B4-BE49-F238E27FC236}">
                <a16:creationId xmlns:a16="http://schemas.microsoft.com/office/drawing/2014/main" xmlns="" id="{2237E015-61D1-E546-8C74-27D1AEE71A0F}"/>
              </a:ext>
            </a:extLst>
          </p:cNvPr>
          <p:cNvPicPr>
            <a:picLocks noChangeAspect="1"/>
          </p:cNvPicPr>
          <p:nvPr/>
        </p:nvPicPr>
        <p:blipFill>
          <a:blip r:embed="rId12"/>
          <a:stretch>
            <a:fillRect/>
          </a:stretch>
        </p:blipFill>
        <p:spPr>
          <a:xfrm>
            <a:off x="5011980" y="9695776"/>
            <a:ext cx="1231900" cy="342900"/>
          </a:xfrm>
          <a:prstGeom prst="rect">
            <a:avLst/>
          </a:prstGeom>
        </p:spPr>
      </p:pic>
      <p:pic>
        <p:nvPicPr>
          <p:cNvPr id="29" name="Picture 28">
            <a:extLst>
              <a:ext uri="{FF2B5EF4-FFF2-40B4-BE49-F238E27FC236}">
                <a16:creationId xmlns:a16="http://schemas.microsoft.com/office/drawing/2014/main" xmlns="" id="{3C23B5CC-0302-8E44-9537-E58590F582BC}"/>
              </a:ext>
            </a:extLst>
          </p:cNvPr>
          <p:cNvPicPr>
            <a:picLocks noChangeAspect="1"/>
          </p:cNvPicPr>
          <p:nvPr/>
        </p:nvPicPr>
        <p:blipFill>
          <a:blip r:embed="rId12"/>
          <a:stretch>
            <a:fillRect/>
          </a:stretch>
        </p:blipFill>
        <p:spPr>
          <a:xfrm>
            <a:off x="5011980" y="9695776"/>
            <a:ext cx="1231900" cy="342900"/>
          </a:xfrm>
          <a:prstGeom prst="rect">
            <a:avLst/>
          </a:prstGeom>
        </p:spPr>
      </p:pic>
      <p:pic>
        <p:nvPicPr>
          <p:cNvPr id="31" name="Picture 30">
            <a:extLst>
              <a:ext uri="{FF2B5EF4-FFF2-40B4-BE49-F238E27FC236}">
                <a16:creationId xmlns:a16="http://schemas.microsoft.com/office/drawing/2014/main" xmlns="" id="{7B8BBE8F-84C6-5D4C-BB65-A3C9D0D9BD9E}"/>
              </a:ext>
            </a:extLst>
          </p:cNvPr>
          <p:cNvPicPr>
            <a:picLocks noChangeAspect="1"/>
          </p:cNvPicPr>
          <p:nvPr/>
        </p:nvPicPr>
        <p:blipFill>
          <a:blip r:embed="rId3"/>
          <a:stretch>
            <a:fillRect/>
          </a:stretch>
        </p:blipFill>
        <p:spPr>
          <a:xfrm>
            <a:off x="5011980" y="10121226"/>
            <a:ext cx="1231900" cy="342900"/>
          </a:xfrm>
          <a:prstGeom prst="rect">
            <a:avLst/>
          </a:prstGeom>
        </p:spPr>
      </p:pic>
      <p:pic>
        <p:nvPicPr>
          <p:cNvPr id="33" name="Picture 32">
            <a:extLst>
              <a:ext uri="{FF2B5EF4-FFF2-40B4-BE49-F238E27FC236}">
                <a16:creationId xmlns:a16="http://schemas.microsoft.com/office/drawing/2014/main" xmlns="" id="{031764E7-8458-5447-8058-788B3F12DE30}"/>
              </a:ext>
            </a:extLst>
          </p:cNvPr>
          <p:cNvPicPr>
            <a:picLocks noChangeAspect="1"/>
          </p:cNvPicPr>
          <p:nvPr/>
        </p:nvPicPr>
        <p:blipFill>
          <a:blip r:embed="rId3"/>
          <a:stretch>
            <a:fillRect/>
          </a:stretch>
        </p:blipFill>
        <p:spPr>
          <a:xfrm>
            <a:off x="5011980" y="10121226"/>
            <a:ext cx="1231900" cy="342900"/>
          </a:xfrm>
          <a:prstGeom prst="rect">
            <a:avLst/>
          </a:prstGeom>
        </p:spPr>
      </p:pic>
      <p:pic>
        <p:nvPicPr>
          <p:cNvPr id="35" name="Picture 34">
            <a:extLst>
              <a:ext uri="{FF2B5EF4-FFF2-40B4-BE49-F238E27FC236}">
                <a16:creationId xmlns:a16="http://schemas.microsoft.com/office/drawing/2014/main" xmlns="" id="{296749B2-73ED-954D-8D06-4B9634646485}"/>
              </a:ext>
            </a:extLst>
          </p:cNvPr>
          <p:cNvPicPr>
            <a:picLocks noChangeAspect="1"/>
          </p:cNvPicPr>
          <p:nvPr/>
        </p:nvPicPr>
        <p:blipFill>
          <a:blip r:embed="rId3"/>
          <a:stretch>
            <a:fillRect/>
          </a:stretch>
        </p:blipFill>
        <p:spPr>
          <a:xfrm>
            <a:off x="5011980" y="10121226"/>
            <a:ext cx="1231900" cy="342900"/>
          </a:xfrm>
          <a:prstGeom prst="rect">
            <a:avLst/>
          </a:prstGeom>
        </p:spPr>
      </p:pic>
      <p:pic>
        <p:nvPicPr>
          <p:cNvPr id="37" name="Picture 36">
            <a:extLst>
              <a:ext uri="{FF2B5EF4-FFF2-40B4-BE49-F238E27FC236}">
                <a16:creationId xmlns:a16="http://schemas.microsoft.com/office/drawing/2014/main" xmlns="" id="{56B74226-FAD1-764A-90AC-D039B4A2A82D}"/>
              </a:ext>
            </a:extLst>
          </p:cNvPr>
          <p:cNvPicPr>
            <a:picLocks noChangeAspect="1"/>
          </p:cNvPicPr>
          <p:nvPr/>
        </p:nvPicPr>
        <p:blipFill>
          <a:blip r:embed="rId10"/>
          <a:stretch>
            <a:fillRect/>
          </a:stretch>
        </p:blipFill>
        <p:spPr>
          <a:xfrm>
            <a:off x="6316359" y="9694089"/>
            <a:ext cx="1231900" cy="342900"/>
          </a:xfrm>
          <a:prstGeom prst="rect">
            <a:avLst/>
          </a:prstGeom>
        </p:spPr>
      </p:pic>
      <p:pic>
        <p:nvPicPr>
          <p:cNvPr id="40" name="Picture 39">
            <a:extLst>
              <a:ext uri="{FF2B5EF4-FFF2-40B4-BE49-F238E27FC236}">
                <a16:creationId xmlns:a16="http://schemas.microsoft.com/office/drawing/2014/main" xmlns="" id="{510DB917-5538-5F43-AF65-5A06B1E24303}"/>
              </a:ext>
            </a:extLst>
          </p:cNvPr>
          <p:cNvPicPr>
            <a:picLocks noChangeAspect="1"/>
          </p:cNvPicPr>
          <p:nvPr/>
        </p:nvPicPr>
        <p:blipFill>
          <a:blip r:embed="rId11"/>
          <a:stretch>
            <a:fillRect/>
          </a:stretch>
        </p:blipFill>
        <p:spPr>
          <a:xfrm>
            <a:off x="7657480" y="9695776"/>
            <a:ext cx="1231900" cy="342900"/>
          </a:xfrm>
          <a:prstGeom prst="rect">
            <a:avLst/>
          </a:prstGeom>
        </p:spPr>
      </p:pic>
      <p:pic>
        <p:nvPicPr>
          <p:cNvPr id="41" name="Picture 40">
            <a:extLst>
              <a:ext uri="{FF2B5EF4-FFF2-40B4-BE49-F238E27FC236}">
                <a16:creationId xmlns:a16="http://schemas.microsoft.com/office/drawing/2014/main" xmlns="" id="{F7C8B04F-8705-BB47-A1C1-092F68F87C30}"/>
              </a:ext>
            </a:extLst>
          </p:cNvPr>
          <p:cNvPicPr>
            <a:picLocks noChangeAspect="1"/>
          </p:cNvPicPr>
          <p:nvPr/>
        </p:nvPicPr>
        <p:blipFill>
          <a:blip r:embed="rId11"/>
          <a:stretch>
            <a:fillRect/>
          </a:stretch>
        </p:blipFill>
        <p:spPr>
          <a:xfrm>
            <a:off x="7657480" y="9695776"/>
            <a:ext cx="1231900" cy="342900"/>
          </a:xfrm>
          <a:prstGeom prst="rect">
            <a:avLst/>
          </a:prstGeom>
        </p:spPr>
      </p:pic>
      <p:pic>
        <p:nvPicPr>
          <p:cNvPr id="42" name="Picture 41">
            <a:extLst>
              <a:ext uri="{FF2B5EF4-FFF2-40B4-BE49-F238E27FC236}">
                <a16:creationId xmlns:a16="http://schemas.microsoft.com/office/drawing/2014/main" xmlns="" id="{F1049059-C779-2442-B64D-2CE46B9ACC2F}"/>
              </a:ext>
            </a:extLst>
          </p:cNvPr>
          <p:cNvPicPr>
            <a:picLocks noChangeAspect="1"/>
          </p:cNvPicPr>
          <p:nvPr/>
        </p:nvPicPr>
        <p:blipFill>
          <a:blip r:embed="rId11"/>
          <a:stretch>
            <a:fillRect/>
          </a:stretch>
        </p:blipFill>
        <p:spPr>
          <a:xfrm>
            <a:off x="7657480" y="9711651"/>
            <a:ext cx="1231900" cy="342900"/>
          </a:xfrm>
          <a:prstGeom prst="rect">
            <a:avLst/>
          </a:prstGeom>
        </p:spPr>
      </p:pic>
      <p:pic>
        <p:nvPicPr>
          <p:cNvPr id="43" name="Picture 42">
            <a:extLst>
              <a:ext uri="{FF2B5EF4-FFF2-40B4-BE49-F238E27FC236}">
                <a16:creationId xmlns:a16="http://schemas.microsoft.com/office/drawing/2014/main" xmlns="" id="{4A0117EB-081E-ED4A-9B72-94FAAE91D065}"/>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44" name="Picture 43">
            <a:extLst>
              <a:ext uri="{FF2B5EF4-FFF2-40B4-BE49-F238E27FC236}">
                <a16:creationId xmlns:a16="http://schemas.microsoft.com/office/drawing/2014/main" xmlns="" id="{D9FB7E4A-7386-7840-B260-E71E1A77DC99}"/>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45" name="Picture 44">
            <a:extLst>
              <a:ext uri="{FF2B5EF4-FFF2-40B4-BE49-F238E27FC236}">
                <a16:creationId xmlns:a16="http://schemas.microsoft.com/office/drawing/2014/main" xmlns="" id="{EB0C8D64-1C56-6448-A14C-0AD24FC14FC7}"/>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46" name="Picture 45">
            <a:extLst>
              <a:ext uri="{FF2B5EF4-FFF2-40B4-BE49-F238E27FC236}">
                <a16:creationId xmlns:a16="http://schemas.microsoft.com/office/drawing/2014/main" xmlns="" id="{54D1DEA5-AE24-B745-88AC-FE03D7FACD93}"/>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47" name="Picture 46">
            <a:extLst>
              <a:ext uri="{FF2B5EF4-FFF2-40B4-BE49-F238E27FC236}">
                <a16:creationId xmlns:a16="http://schemas.microsoft.com/office/drawing/2014/main" xmlns="" id="{B0EDCB6B-58E4-264A-B6EA-CCDAC4892A46}"/>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48" name="Picture 47">
            <a:extLst>
              <a:ext uri="{FF2B5EF4-FFF2-40B4-BE49-F238E27FC236}">
                <a16:creationId xmlns:a16="http://schemas.microsoft.com/office/drawing/2014/main" xmlns="" id="{11D98FE7-09D2-5242-B306-AAEADC92378D}"/>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49" name="Picture 48">
            <a:extLst>
              <a:ext uri="{FF2B5EF4-FFF2-40B4-BE49-F238E27FC236}">
                <a16:creationId xmlns:a16="http://schemas.microsoft.com/office/drawing/2014/main" xmlns="" id="{87AA56D0-3F73-224F-8694-2C749437987D}"/>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1" name="Picture 50">
            <a:extLst>
              <a:ext uri="{FF2B5EF4-FFF2-40B4-BE49-F238E27FC236}">
                <a16:creationId xmlns:a16="http://schemas.microsoft.com/office/drawing/2014/main" xmlns="" id="{123556A3-B98A-5E44-B492-F19508B5AEBE}"/>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2" name="Picture 51">
            <a:extLst>
              <a:ext uri="{FF2B5EF4-FFF2-40B4-BE49-F238E27FC236}">
                <a16:creationId xmlns:a16="http://schemas.microsoft.com/office/drawing/2014/main" xmlns="" id="{BCF996B0-E8D9-204A-A831-B9D45D6960BF}"/>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3" name="Picture 52">
            <a:extLst>
              <a:ext uri="{FF2B5EF4-FFF2-40B4-BE49-F238E27FC236}">
                <a16:creationId xmlns:a16="http://schemas.microsoft.com/office/drawing/2014/main" xmlns="" id="{2039A892-4354-7C4C-80E5-F05D5361D7F7}"/>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4" name="Picture 53">
            <a:extLst>
              <a:ext uri="{FF2B5EF4-FFF2-40B4-BE49-F238E27FC236}">
                <a16:creationId xmlns:a16="http://schemas.microsoft.com/office/drawing/2014/main" xmlns="" id="{90739531-D438-594F-92C6-DF81E03AAB0E}"/>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5" name="Picture 54">
            <a:extLst>
              <a:ext uri="{FF2B5EF4-FFF2-40B4-BE49-F238E27FC236}">
                <a16:creationId xmlns:a16="http://schemas.microsoft.com/office/drawing/2014/main" xmlns="" id="{B9C12D21-5C85-354B-9BD5-0A464ED51D33}"/>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6" name="Picture 55">
            <a:extLst>
              <a:ext uri="{FF2B5EF4-FFF2-40B4-BE49-F238E27FC236}">
                <a16:creationId xmlns:a16="http://schemas.microsoft.com/office/drawing/2014/main" xmlns="" id="{5B8D78AF-3D5B-C447-87AC-D27983B105B3}"/>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7" name="Picture 56">
            <a:extLst>
              <a:ext uri="{FF2B5EF4-FFF2-40B4-BE49-F238E27FC236}">
                <a16:creationId xmlns:a16="http://schemas.microsoft.com/office/drawing/2014/main" xmlns="" id="{30E15621-2E12-CD4B-AEF3-776846578931}"/>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8" name="Picture 57">
            <a:extLst>
              <a:ext uri="{FF2B5EF4-FFF2-40B4-BE49-F238E27FC236}">
                <a16:creationId xmlns:a16="http://schemas.microsoft.com/office/drawing/2014/main" xmlns="" id="{393B9A92-90EF-7247-BDA3-8F911BAC6A17}"/>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59" name="Picture 58">
            <a:extLst>
              <a:ext uri="{FF2B5EF4-FFF2-40B4-BE49-F238E27FC236}">
                <a16:creationId xmlns:a16="http://schemas.microsoft.com/office/drawing/2014/main" xmlns="" id="{46D16ADE-63FD-184A-B263-AD7B04C078CE}"/>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60" name="Picture 59">
            <a:extLst>
              <a:ext uri="{FF2B5EF4-FFF2-40B4-BE49-F238E27FC236}">
                <a16:creationId xmlns:a16="http://schemas.microsoft.com/office/drawing/2014/main" xmlns="" id="{93446A3B-3C12-D74D-BCDE-75C0752C6D1D}"/>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61" name="Picture 60">
            <a:extLst>
              <a:ext uri="{FF2B5EF4-FFF2-40B4-BE49-F238E27FC236}">
                <a16:creationId xmlns:a16="http://schemas.microsoft.com/office/drawing/2014/main" xmlns="" id="{04F9E9EE-AB4F-A141-9559-BD135DFFED9F}"/>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62" name="Picture 61">
            <a:extLst>
              <a:ext uri="{FF2B5EF4-FFF2-40B4-BE49-F238E27FC236}">
                <a16:creationId xmlns:a16="http://schemas.microsoft.com/office/drawing/2014/main" xmlns="" id="{5FA3CC53-8D26-5543-BE99-D3734E9F1A9A}"/>
              </a:ext>
            </a:extLst>
          </p:cNvPr>
          <p:cNvPicPr>
            <a:picLocks noChangeAspect="1"/>
          </p:cNvPicPr>
          <p:nvPr/>
        </p:nvPicPr>
        <p:blipFill>
          <a:blip r:embed="rId5"/>
          <a:stretch>
            <a:fillRect/>
          </a:stretch>
        </p:blipFill>
        <p:spPr>
          <a:xfrm>
            <a:off x="7657480" y="10119161"/>
            <a:ext cx="1231900" cy="342900"/>
          </a:xfrm>
          <a:prstGeom prst="rect">
            <a:avLst/>
          </a:prstGeom>
        </p:spPr>
      </p:pic>
      <p:pic>
        <p:nvPicPr>
          <p:cNvPr id="63" name="Picture 62">
            <a:extLst>
              <a:ext uri="{FF2B5EF4-FFF2-40B4-BE49-F238E27FC236}">
                <a16:creationId xmlns:a16="http://schemas.microsoft.com/office/drawing/2014/main" xmlns="" id="{6E6681FA-745A-9842-B0FB-2B3F0B224786}"/>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64" name="Picture 63">
            <a:extLst>
              <a:ext uri="{FF2B5EF4-FFF2-40B4-BE49-F238E27FC236}">
                <a16:creationId xmlns:a16="http://schemas.microsoft.com/office/drawing/2014/main" xmlns="" id="{D6334FC1-0171-8B4A-A476-0F6D0C698AC3}"/>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65" name="Picture 64">
            <a:extLst>
              <a:ext uri="{FF2B5EF4-FFF2-40B4-BE49-F238E27FC236}">
                <a16:creationId xmlns:a16="http://schemas.microsoft.com/office/drawing/2014/main" xmlns="" id="{8DB95AFE-DE55-474B-A65F-57E354087671}"/>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66" name="Picture 65">
            <a:extLst>
              <a:ext uri="{FF2B5EF4-FFF2-40B4-BE49-F238E27FC236}">
                <a16:creationId xmlns:a16="http://schemas.microsoft.com/office/drawing/2014/main" xmlns="" id="{91DED5A3-739A-4542-9BEB-38AA3863E9AD}"/>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67" name="Picture 66">
            <a:extLst>
              <a:ext uri="{FF2B5EF4-FFF2-40B4-BE49-F238E27FC236}">
                <a16:creationId xmlns:a16="http://schemas.microsoft.com/office/drawing/2014/main" xmlns="" id="{2A0F496E-7F6D-4E4D-B6A6-3583C01B8332}"/>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68" name="Picture 67">
            <a:extLst>
              <a:ext uri="{FF2B5EF4-FFF2-40B4-BE49-F238E27FC236}">
                <a16:creationId xmlns:a16="http://schemas.microsoft.com/office/drawing/2014/main" xmlns="" id="{38BA1B72-8675-B349-8DA8-4AE87C3B3B16}"/>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69" name="Picture 68">
            <a:extLst>
              <a:ext uri="{FF2B5EF4-FFF2-40B4-BE49-F238E27FC236}">
                <a16:creationId xmlns:a16="http://schemas.microsoft.com/office/drawing/2014/main" xmlns="" id="{B64F60E5-764F-0149-A744-34EEB013D817}"/>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70" name="Picture 69">
            <a:extLst>
              <a:ext uri="{FF2B5EF4-FFF2-40B4-BE49-F238E27FC236}">
                <a16:creationId xmlns:a16="http://schemas.microsoft.com/office/drawing/2014/main" xmlns="" id="{1D2BAFBE-2055-B645-A00A-D2C33F663CA1}"/>
              </a:ext>
            </a:extLst>
          </p:cNvPr>
          <p:cNvPicPr>
            <a:picLocks noChangeAspect="1"/>
          </p:cNvPicPr>
          <p:nvPr/>
        </p:nvPicPr>
        <p:blipFill>
          <a:blip r:embed="rId8"/>
          <a:stretch>
            <a:fillRect/>
          </a:stretch>
        </p:blipFill>
        <p:spPr>
          <a:xfrm>
            <a:off x="8980230" y="9695776"/>
            <a:ext cx="1231900" cy="342900"/>
          </a:xfrm>
          <a:prstGeom prst="rect">
            <a:avLst/>
          </a:prstGeom>
        </p:spPr>
      </p:pic>
      <p:pic>
        <p:nvPicPr>
          <p:cNvPr id="71" name="Picture 70">
            <a:extLst>
              <a:ext uri="{FF2B5EF4-FFF2-40B4-BE49-F238E27FC236}">
                <a16:creationId xmlns:a16="http://schemas.microsoft.com/office/drawing/2014/main" xmlns="" id="{FAE8DFA7-C884-F042-B057-592A41EE0297}"/>
              </a:ext>
            </a:extLst>
          </p:cNvPr>
          <p:cNvPicPr>
            <a:picLocks noChangeAspect="1"/>
          </p:cNvPicPr>
          <p:nvPr/>
        </p:nvPicPr>
        <p:blipFill>
          <a:blip r:embed="rId8"/>
          <a:stretch>
            <a:fillRect/>
          </a:stretch>
        </p:blipFill>
        <p:spPr>
          <a:xfrm>
            <a:off x="8979183" y="9711651"/>
            <a:ext cx="1231900" cy="342900"/>
          </a:xfrm>
          <a:prstGeom prst="rect">
            <a:avLst/>
          </a:prstGeom>
        </p:spPr>
      </p:pic>
      <p:grpSp>
        <p:nvGrpSpPr>
          <p:cNvPr id="6" name="Group 5">
            <a:extLst>
              <a:ext uri="{FF2B5EF4-FFF2-40B4-BE49-F238E27FC236}">
                <a16:creationId xmlns:a16="http://schemas.microsoft.com/office/drawing/2014/main" xmlns="" id="{5ADDDB82-6254-3C4E-9212-EAD8B1C48DD3}"/>
              </a:ext>
            </a:extLst>
          </p:cNvPr>
          <p:cNvGrpSpPr/>
          <p:nvPr/>
        </p:nvGrpSpPr>
        <p:grpSpPr>
          <a:xfrm>
            <a:off x="287401" y="9695776"/>
            <a:ext cx="774700" cy="393700"/>
            <a:chOff x="287401" y="9695776"/>
            <a:chExt cx="774700" cy="393700"/>
          </a:xfrm>
        </p:grpSpPr>
        <p:pic>
          <p:nvPicPr>
            <p:cNvPr id="12" name="Picture 11">
              <a:extLst>
                <a:ext uri="{FF2B5EF4-FFF2-40B4-BE49-F238E27FC236}">
                  <a16:creationId xmlns:a16="http://schemas.microsoft.com/office/drawing/2014/main" xmlns="" id="{10572EFE-FE04-4040-8BBB-45C2C7B9EDC9}"/>
                </a:ext>
              </a:extLst>
            </p:cNvPr>
            <p:cNvPicPr>
              <a:picLocks noChangeAspect="1"/>
            </p:cNvPicPr>
            <p:nvPr/>
          </p:nvPicPr>
          <p:blipFill>
            <a:blip r:embed="rId13"/>
            <a:stretch>
              <a:fillRect/>
            </a:stretch>
          </p:blipFill>
          <p:spPr>
            <a:xfrm>
              <a:off x="287401" y="9695776"/>
              <a:ext cx="774700" cy="393700"/>
            </a:xfrm>
            <a:prstGeom prst="rect">
              <a:avLst/>
            </a:prstGeom>
          </p:spPr>
        </p:pic>
        <p:sp>
          <p:nvSpPr>
            <p:cNvPr id="4" name="TextBox 3">
              <a:extLst>
                <a:ext uri="{FF2B5EF4-FFF2-40B4-BE49-F238E27FC236}">
                  <a16:creationId xmlns:a16="http://schemas.microsoft.com/office/drawing/2014/main" xmlns="" id="{B68B95B8-3CA7-324C-8CE7-F60D44FF589D}"/>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7" name="Group 6">
            <a:extLst>
              <a:ext uri="{FF2B5EF4-FFF2-40B4-BE49-F238E27FC236}">
                <a16:creationId xmlns:a16="http://schemas.microsoft.com/office/drawing/2014/main" xmlns="" id="{906189D3-6517-1E4B-A290-D97DC9C78806}"/>
              </a:ext>
            </a:extLst>
          </p:cNvPr>
          <p:cNvGrpSpPr/>
          <p:nvPr/>
        </p:nvGrpSpPr>
        <p:grpSpPr>
          <a:xfrm>
            <a:off x="1103148" y="9695776"/>
            <a:ext cx="787400" cy="520700"/>
            <a:chOff x="1103148" y="9695776"/>
            <a:chExt cx="787400" cy="520700"/>
          </a:xfrm>
        </p:grpSpPr>
        <p:pic>
          <p:nvPicPr>
            <p:cNvPr id="14" name="Picture 13">
              <a:extLst>
                <a:ext uri="{FF2B5EF4-FFF2-40B4-BE49-F238E27FC236}">
                  <a16:creationId xmlns:a16="http://schemas.microsoft.com/office/drawing/2014/main" xmlns="" id="{F2EACD60-3145-CD4C-9C1A-A6F935E6E3C8}"/>
                </a:ext>
              </a:extLst>
            </p:cNvPr>
            <p:cNvPicPr>
              <a:picLocks noChangeAspect="1"/>
            </p:cNvPicPr>
            <p:nvPr/>
          </p:nvPicPr>
          <p:blipFill>
            <a:blip r:embed="rId14"/>
            <a:stretch>
              <a:fillRect/>
            </a:stretch>
          </p:blipFill>
          <p:spPr>
            <a:xfrm>
              <a:off x="1103148" y="9695776"/>
              <a:ext cx="787400" cy="520700"/>
            </a:xfrm>
            <a:prstGeom prst="rect">
              <a:avLst/>
            </a:prstGeom>
          </p:spPr>
        </p:pic>
        <p:sp>
          <p:nvSpPr>
            <p:cNvPr id="83" name="TextBox 82">
              <a:extLst>
                <a:ext uri="{FF2B5EF4-FFF2-40B4-BE49-F238E27FC236}">
                  <a16:creationId xmlns:a16="http://schemas.microsoft.com/office/drawing/2014/main" xmlns="" id="{FB571A4D-D705-D845-9DAB-535237505782}"/>
                </a:ext>
              </a:extLst>
            </p:cNvPr>
            <p:cNvSpPr txBox="1"/>
            <p:nvPr/>
          </p:nvSpPr>
          <p:spPr>
            <a:xfrm>
              <a:off x="1166155" y="10037932"/>
              <a:ext cx="657225"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grpSp>
      <p:grpSp>
        <p:nvGrpSpPr>
          <p:cNvPr id="8" name="Group 7">
            <a:extLst>
              <a:ext uri="{FF2B5EF4-FFF2-40B4-BE49-F238E27FC236}">
                <a16:creationId xmlns:a16="http://schemas.microsoft.com/office/drawing/2014/main" xmlns="" id="{F5DDCD50-D0D6-A04A-BC82-37C3E8D060C7}"/>
              </a:ext>
            </a:extLst>
          </p:cNvPr>
          <p:cNvGrpSpPr/>
          <p:nvPr/>
        </p:nvGrpSpPr>
        <p:grpSpPr>
          <a:xfrm>
            <a:off x="1931595" y="9695776"/>
            <a:ext cx="787400" cy="850900"/>
            <a:chOff x="1931595" y="9695776"/>
            <a:chExt cx="787400" cy="850900"/>
          </a:xfrm>
        </p:grpSpPr>
        <p:pic>
          <p:nvPicPr>
            <p:cNvPr id="16" name="Picture 15">
              <a:extLst>
                <a:ext uri="{FF2B5EF4-FFF2-40B4-BE49-F238E27FC236}">
                  <a16:creationId xmlns:a16="http://schemas.microsoft.com/office/drawing/2014/main" xmlns="" id="{28AE0D15-E517-8644-B7B9-55595C075C41}"/>
                </a:ext>
              </a:extLst>
            </p:cNvPr>
            <p:cNvPicPr>
              <a:picLocks noChangeAspect="1"/>
            </p:cNvPicPr>
            <p:nvPr/>
          </p:nvPicPr>
          <p:blipFill>
            <a:blip r:embed="rId15"/>
            <a:stretch>
              <a:fillRect/>
            </a:stretch>
          </p:blipFill>
          <p:spPr>
            <a:xfrm>
              <a:off x="1931595" y="9695776"/>
              <a:ext cx="787400" cy="850900"/>
            </a:xfrm>
            <a:prstGeom prst="rect">
              <a:avLst/>
            </a:prstGeom>
          </p:spPr>
        </p:pic>
        <p:sp>
          <p:nvSpPr>
            <p:cNvPr id="84" name="TextBox 83">
              <a:extLst>
                <a:ext uri="{FF2B5EF4-FFF2-40B4-BE49-F238E27FC236}">
                  <a16:creationId xmlns:a16="http://schemas.microsoft.com/office/drawing/2014/main" xmlns="" id="{99546655-69B0-4449-8002-24CC8B62D599}"/>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85" name="TextBox 84">
              <a:extLst>
                <a:ext uri="{FF2B5EF4-FFF2-40B4-BE49-F238E27FC236}">
                  <a16:creationId xmlns:a16="http://schemas.microsoft.com/office/drawing/2014/main" xmlns="" id="{0F7AF4E9-94BD-7745-B55F-FC587776DD60}"/>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86" name="TextBox 85">
              <a:extLst>
                <a:ext uri="{FF2B5EF4-FFF2-40B4-BE49-F238E27FC236}">
                  <a16:creationId xmlns:a16="http://schemas.microsoft.com/office/drawing/2014/main" xmlns="" id="{6055E8FF-C3B6-3548-9F42-6B44BF660B35}"/>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10" name="Group 9">
            <a:extLst>
              <a:ext uri="{FF2B5EF4-FFF2-40B4-BE49-F238E27FC236}">
                <a16:creationId xmlns:a16="http://schemas.microsoft.com/office/drawing/2014/main" xmlns="" id="{7AB43C2F-E7A5-9040-875B-71AED21358A2}"/>
              </a:ext>
            </a:extLst>
          </p:cNvPr>
          <p:cNvGrpSpPr/>
          <p:nvPr/>
        </p:nvGrpSpPr>
        <p:grpSpPr>
          <a:xfrm>
            <a:off x="2760042" y="9695776"/>
            <a:ext cx="787400" cy="406400"/>
            <a:chOff x="2760042" y="9695776"/>
            <a:chExt cx="787400" cy="406400"/>
          </a:xfrm>
        </p:grpSpPr>
        <p:pic>
          <p:nvPicPr>
            <p:cNvPr id="18" name="Picture 17">
              <a:extLst>
                <a:ext uri="{FF2B5EF4-FFF2-40B4-BE49-F238E27FC236}">
                  <a16:creationId xmlns:a16="http://schemas.microsoft.com/office/drawing/2014/main" xmlns="" id="{59ED6ACA-85FD-C348-9E56-6EB9507C3138}"/>
                </a:ext>
              </a:extLst>
            </p:cNvPr>
            <p:cNvPicPr>
              <a:picLocks noChangeAspect="1"/>
            </p:cNvPicPr>
            <p:nvPr/>
          </p:nvPicPr>
          <p:blipFill>
            <a:blip r:embed="rId16"/>
            <a:stretch>
              <a:fillRect/>
            </a:stretch>
          </p:blipFill>
          <p:spPr>
            <a:xfrm>
              <a:off x="2760042" y="9695776"/>
              <a:ext cx="787400" cy="406400"/>
            </a:xfrm>
            <a:prstGeom prst="rect">
              <a:avLst/>
            </a:prstGeom>
          </p:spPr>
        </p:pic>
        <p:sp>
          <p:nvSpPr>
            <p:cNvPr id="87" name="TextBox 86">
              <a:extLst>
                <a:ext uri="{FF2B5EF4-FFF2-40B4-BE49-F238E27FC236}">
                  <a16:creationId xmlns:a16="http://schemas.microsoft.com/office/drawing/2014/main" xmlns="" id="{0CB06E48-8884-A049-B4AE-B1A91FE95323}"/>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88" name="Group 87">
            <a:extLst>
              <a:ext uri="{FF2B5EF4-FFF2-40B4-BE49-F238E27FC236}">
                <a16:creationId xmlns:a16="http://schemas.microsoft.com/office/drawing/2014/main" xmlns="" id="{D33874DB-EE17-1942-BFA6-0B8DA03C9FBE}"/>
              </a:ext>
            </a:extLst>
          </p:cNvPr>
          <p:cNvGrpSpPr/>
          <p:nvPr/>
        </p:nvGrpSpPr>
        <p:grpSpPr>
          <a:xfrm>
            <a:off x="1931595" y="9695776"/>
            <a:ext cx="787400" cy="850900"/>
            <a:chOff x="1931595" y="9695776"/>
            <a:chExt cx="787400" cy="850900"/>
          </a:xfrm>
        </p:grpSpPr>
        <p:pic>
          <p:nvPicPr>
            <p:cNvPr id="89" name="Picture 88">
              <a:extLst>
                <a:ext uri="{FF2B5EF4-FFF2-40B4-BE49-F238E27FC236}">
                  <a16:creationId xmlns:a16="http://schemas.microsoft.com/office/drawing/2014/main" xmlns="" id="{EC059C25-96C8-F340-BB96-F648C19A546D}"/>
                </a:ext>
              </a:extLst>
            </p:cNvPr>
            <p:cNvPicPr>
              <a:picLocks noChangeAspect="1"/>
            </p:cNvPicPr>
            <p:nvPr/>
          </p:nvPicPr>
          <p:blipFill>
            <a:blip r:embed="rId15"/>
            <a:stretch>
              <a:fillRect/>
            </a:stretch>
          </p:blipFill>
          <p:spPr>
            <a:xfrm>
              <a:off x="1931595" y="9695776"/>
              <a:ext cx="787400" cy="850900"/>
            </a:xfrm>
            <a:prstGeom prst="rect">
              <a:avLst/>
            </a:prstGeom>
          </p:spPr>
        </p:pic>
        <p:sp>
          <p:nvSpPr>
            <p:cNvPr id="90" name="TextBox 89">
              <a:extLst>
                <a:ext uri="{FF2B5EF4-FFF2-40B4-BE49-F238E27FC236}">
                  <a16:creationId xmlns:a16="http://schemas.microsoft.com/office/drawing/2014/main" xmlns="" id="{FB8C0A5D-92D6-4147-8E14-2DE7A644E897}"/>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91" name="TextBox 90">
              <a:extLst>
                <a:ext uri="{FF2B5EF4-FFF2-40B4-BE49-F238E27FC236}">
                  <a16:creationId xmlns:a16="http://schemas.microsoft.com/office/drawing/2014/main" xmlns="" id="{B195A0F0-10FA-CD4D-B27C-BB3FF8A3B7A9}"/>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92" name="TextBox 91">
              <a:extLst>
                <a:ext uri="{FF2B5EF4-FFF2-40B4-BE49-F238E27FC236}">
                  <a16:creationId xmlns:a16="http://schemas.microsoft.com/office/drawing/2014/main" xmlns="" id="{8E6E434E-D47A-684B-B943-9D57148856F0}"/>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93" name="Group 92">
            <a:extLst>
              <a:ext uri="{FF2B5EF4-FFF2-40B4-BE49-F238E27FC236}">
                <a16:creationId xmlns:a16="http://schemas.microsoft.com/office/drawing/2014/main" xmlns="" id="{2AE2CB54-530B-1847-B41A-DD5E7FA916D2}"/>
              </a:ext>
            </a:extLst>
          </p:cNvPr>
          <p:cNvGrpSpPr/>
          <p:nvPr/>
        </p:nvGrpSpPr>
        <p:grpSpPr>
          <a:xfrm>
            <a:off x="1931595" y="9695776"/>
            <a:ext cx="787400" cy="850900"/>
            <a:chOff x="1931595" y="9695776"/>
            <a:chExt cx="787400" cy="850900"/>
          </a:xfrm>
        </p:grpSpPr>
        <p:pic>
          <p:nvPicPr>
            <p:cNvPr id="94" name="Picture 93">
              <a:extLst>
                <a:ext uri="{FF2B5EF4-FFF2-40B4-BE49-F238E27FC236}">
                  <a16:creationId xmlns:a16="http://schemas.microsoft.com/office/drawing/2014/main" xmlns="" id="{3EE02F5F-BBD2-3641-946B-85A758E87B44}"/>
                </a:ext>
              </a:extLst>
            </p:cNvPr>
            <p:cNvPicPr>
              <a:picLocks noChangeAspect="1"/>
            </p:cNvPicPr>
            <p:nvPr/>
          </p:nvPicPr>
          <p:blipFill>
            <a:blip r:embed="rId15"/>
            <a:stretch>
              <a:fillRect/>
            </a:stretch>
          </p:blipFill>
          <p:spPr>
            <a:xfrm>
              <a:off x="1931595" y="9695776"/>
              <a:ext cx="787400" cy="850900"/>
            </a:xfrm>
            <a:prstGeom prst="rect">
              <a:avLst/>
            </a:prstGeom>
          </p:spPr>
        </p:pic>
        <p:sp>
          <p:nvSpPr>
            <p:cNvPr id="95" name="TextBox 94">
              <a:extLst>
                <a:ext uri="{FF2B5EF4-FFF2-40B4-BE49-F238E27FC236}">
                  <a16:creationId xmlns:a16="http://schemas.microsoft.com/office/drawing/2014/main" xmlns="" id="{4A88EA5B-71A1-1F43-833D-A2270F07E112}"/>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96" name="TextBox 95">
              <a:extLst>
                <a:ext uri="{FF2B5EF4-FFF2-40B4-BE49-F238E27FC236}">
                  <a16:creationId xmlns:a16="http://schemas.microsoft.com/office/drawing/2014/main" xmlns="" id="{77AA2817-4628-5046-B607-0DBA8064FC84}"/>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97" name="TextBox 96">
              <a:extLst>
                <a:ext uri="{FF2B5EF4-FFF2-40B4-BE49-F238E27FC236}">
                  <a16:creationId xmlns:a16="http://schemas.microsoft.com/office/drawing/2014/main" xmlns="" id="{D2D8F7B6-303D-4246-8A80-872ED1CBA65D}"/>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98" name="Group 97">
            <a:extLst>
              <a:ext uri="{FF2B5EF4-FFF2-40B4-BE49-F238E27FC236}">
                <a16:creationId xmlns:a16="http://schemas.microsoft.com/office/drawing/2014/main" xmlns="" id="{725F411A-39FD-1C4D-9534-C28822ED3E6A}"/>
              </a:ext>
            </a:extLst>
          </p:cNvPr>
          <p:cNvGrpSpPr/>
          <p:nvPr/>
        </p:nvGrpSpPr>
        <p:grpSpPr>
          <a:xfrm>
            <a:off x="1931595" y="9695776"/>
            <a:ext cx="787400" cy="850900"/>
            <a:chOff x="1931595" y="9695776"/>
            <a:chExt cx="787400" cy="850900"/>
          </a:xfrm>
        </p:grpSpPr>
        <p:pic>
          <p:nvPicPr>
            <p:cNvPr id="99" name="Picture 98">
              <a:extLst>
                <a:ext uri="{FF2B5EF4-FFF2-40B4-BE49-F238E27FC236}">
                  <a16:creationId xmlns:a16="http://schemas.microsoft.com/office/drawing/2014/main" xmlns="" id="{24A1AAD6-E09C-184D-82F6-E491A9016A50}"/>
                </a:ext>
              </a:extLst>
            </p:cNvPr>
            <p:cNvPicPr>
              <a:picLocks noChangeAspect="1"/>
            </p:cNvPicPr>
            <p:nvPr/>
          </p:nvPicPr>
          <p:blipFill>
            <a:blip r:embed="rId15"/>
            <a:stretch>
              <a:fillRect/>
            </a:stretch>
          </p:blipFill>
          <p:spPr>
            <a:xfrm>
              <a:off x="1931595" y="9695776"/>
              <a:ext cx="787400" cy="850900"/>
            </a:xfrm>
            <a:prstGeom prst="rect">
              <a:avLst/>
            </a:prstGeom>
          </p:spPr>
        </p:pic>
        <p:sp>
          <p:nvSpPr>
            <p:cNvPr id="100" name="TextBox 99">
              <a:extLst>
                <a:ext uri="{FF2B5EF4-FFF2-40B4-BE49-F238E27FC236}">
                  <a16:creationId xmlns:a16="http://schemas.microsoft.com/office/drawing/2014/main" xmlns="" id="{A8FF3674-DDB9-1949-B05A-43B329FF2671}"/>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101" name="TextBox 100">
              <a:extLst>
                <a:ext uri="{FF2B5EF4-FFF2-40B4-BE49-F238E27FC236}">
                  <a16:creationId xmlns:a16="http://schemas.microsoft.com/office/drawing/2014/main" xmlns="" id="{E4F828FD-71DE-8B49-A514-198750651B19}"/>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102" name="TextBox 101">
              <a:extLst>
                <a:ext uri="{FF2B5EF4-FFF2-40B4-BE49-F238E27FC236}">
                  <a16:creationId xmlns:a16="http://schemas.microsoft.com/office/drawing/2014/main" xmlns="" id="{69909AE7-CA56-C94F-B131-1CD68B77AD51}"/>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103" name="Group 102">
            <a:extLst>
              <a:ext uri="{FF2B5EF4-FFF2-40B4-BE49-F238E27FC236}">
                <a16:creationId xmlns:a16="http://schemas.microsoft.com/office/drawing/2014/main" xmlns="" id="{C33C2FC1-4AF1-DC45-AF21-1150416A45F2}"/>
              </a:ext>
            </a:extLst>
          </p:cNvPr>
          <p:cNvGrpSpPr/>
          <p:nvPr/>
        </p:nvGrpSpPr>
        <p:grpSpPr>
          <a:xfrm>
            <a:off x="1946025" y="9701378"/>
            <a:ext cx="787400" cy="850900"/>
            <a:chOff x="1931595" y="9695776"/>
            <a:chExt cx="787400" cy="850900"/>
          </a:xfrm>
        </p:grpSpPr>
        <p:pic>
          <p:nvPicPr>
            <p:cNvPr id="104" name="Picture 103">
              <a:extLst>
                <a:ext uri="{FF2B5EF4-FFF2-40B4-BE49-F238E27FC236}">
                  <a16:creationId xmlns:a16="http://schemas.microsoft.com/office/drawing/2014/main" xmlns="" id="{6E117831-7669-5B4F-89E0-8BAC2E0AD15E}"/>
                </a:ext>
              </a:extLst>
            </p:cNvPr>
            <p:cNvPicPr>
              <a:picLocks noChangeAspect="1"/>
            </p:cNvPicPr>
            <p:nvPr/>
          </p:nvPicPr>
          <p:blipFill>
            <a:blip r:embed="rId15"/>
            <a:stretch>
              <a:fillRect/>
            </a:stretch>
          </p:blipFill>
          <p:spPr>
            <a:xfrm>
              <a:off x="1931595" y="9695776"/>
              <a:ext cx="787400" cy="850900"/>
            </a:xfrm>
            <a:prstGeom prst="rect">
              <a:avLst/>
            </a:prstGeom>
          </p:spPr>
        </p:pic>
        <p:sp>
          <p:nvSpPr>
            <p:cNvPr id="105" name="TextBox 104">
              <a:extLst>
                <a:ext uri="{FF2B5EF4-FFF2-40B4-BE49-F238E27FC236}">
                  <a16:creationId xmlns:a16="http://schemas.microsoft.com/office/drawing/2014/main" xmlns="" id="{01A42DD7-E1CA-6B46-B64F-63AEDC3DC146}"/>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smtClean="0">
                  <a:latin typeface="Arial Narrow" panose="020B0604020202020204" pitchFamily="34" charset="0"/>
                  <a:cs typeface="Arial Narrow" panose="020B0604020202020204" pitchFamily="34" charset="0"/>
                </a:rPr>
                <a:t>Lorum</a:t>
              </a:r>
              <a:r>
                <a:rPr lang="en-US" sz="550" dirty="0" smtClean="0">
                  <a:latin typeface="Arial Narrow" panose="020B0604020202020204" pitchFamily="34" charset="0"/>
                  <a:cs typeface="Arial Narrow" panose="020B0604020202020204" pitchFamily="34" charset="0"/>
                </a:rPr>
                <a:t> ipsum</a:t>
              </a:r>
              <a:endParaRPr lang="en-US" sz="550" dirty="0">
                <a:latin typeface="Arial Narrow" panose="020B0604020202020204" pitchFamily="34" charset="0"/>
                <a:cs typeface="Arial Narrow" panose="020B0604020202020204" pitchFamily="34" charset="0"/>
              </a:endParaRPr>
            </a:p>
          </p:txBody>
        </p:sp>
        <p:sp>
          <p:nvSpPr>
            <p:cNvPr id="106" name="TextBox 105">
              <a:extLst>
                <a:ext uri="{FF2B5EF4-FFF2-40B4-BE49-F238E27FC236}">
                  <a16:creationId xmlns:a16="http://schemas.microsoft.com/office/drawing/2014/main" xmlns="" id="{D92F69D1-96F8-0747-B7CB-D5F175C16FC4}"/>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107" name="TextBox 106">
              <a:extLst>
                <a:ext uri="{FF2B5EF4-FFF2-40B4-BE49-F238E27FC236}">
                  <a16:creationId xmlns:a16="http://schemas.microsoft.com/office/drawing/2014/main" xmlns="" id="{86432823-8A19-3345-8B9D-6D3702B2CF96}"/>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118" name="Group 117">
            <a:extLst>
              <a:ext uri="{FF2B5EF4-FFF2-40B4-BE49-F238E27FC236}">
                <a16:creationId xmlns:a16="http://schemas.microsoft.com/office/drawing/2014/main" xmlns="" id="{8C385F2A-BDCF-2442-9833-0DD79A16D085}"/>
              </a:ext>
            </a:extLst>
          </p:cNvPr>
          <p:cNvGrpSpPr/>
          <p:nvPr/>
        </p:nvGrpSpPr>
        <p:grpSpPr>
          <a:xfrm>
            <a:off x="287401" y="9695776"/>
            <a:ext cx="774700" cy="393700"/>
            <a:chOff x="287401" y="9695776"/>
            <a:chExt cx="774700" cy="393700"/>
          </a:xfrm>
        </p:grpSpPr>
        <p:pic>
          <p:nvPicPr>
            <p:cNvPr id="119" name="Picture 118">
              <a:extLst>
                <a:ext uri="{FF2B5EF4-FFF2-40B4-BE49-F238E27FC236}">
                  <a16:creationId xmlns:a16="http://schemas.microsoft.com/office/drawing/2014/main" xmlns="" id="{20B51993-8600-6B44-BC83-2EEEEE7074F5}"/>
                </a:ext>
              </a:extLst>
            </p:cNvPr>
            <p:cNvPicPr>
              <a:picLocks noChangeAspect="1"/>
            </p:cNvPicPr>
            <p:nvPr/>
          </p:nvPicPr>
          <p:blipFill>
            <a:blip r:embed="rId13"/>
            <a:stretch>
              <a:fillRect/>
            </a:stretch>
          </p:blipFill>
          <p:spPr>
            <a:xfrm>
              <a:off x="287401" y="9695776"/>
              <a:ext cx="774700" cy="393700"/>
            </a:xfrm>
            <a:prstGeom prst="rect">
              <a:avLst/>
            </a:prstGeom>
          </p:spPr>
        </p:pic>
        <p:sp>
          <p:nvSpPr>
            <p:cNvPr id="120" name="TextBox 119">
              <a:extLst>
                <a:ext uri="{FF2B5EF4-FFF2-40B4-BE49-F238E27FC236}">
                  <a16:creationId xmlns:a16="http://schemas.microsoft.com/office/drawing/2014/main" xmlns="" id="{69F7BFCF-7328-984D-B761-9DB1F7FD6FF7}"/>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21" name="Group 120">
            <a:extLst>
              <a:ext uri="{FF2B5EF4-FFF2-40B4-BE49-F238E27FC236}">
                <a16:creationId xmlns:a16="http://schemas.microsoft.com/office/drawing/2014/main" xmlns="" id="{51F492A9-3E44-D944-9CE4-80296AD9E0EB}"/>
              </a:ext>
            </a:extLst>
          </p:cNvPr>
          <p:cNvGrpSpPr/>
          <p:nvPr/>
        </p:nvGrpSpPr>
        <p:grpSpPr>
          <a:xfrm>
            <a:off x="287401" y="9695776"/>
            <a:ext cx="774700" cy="393700"/>
            <a:chOff x="287401" y="9695776"/>
            <a:chExt cx="774700" cy="393700"/>
          </a:xfrm>
        </p:grpSpPr>
        <p:pic>
          <p:nvPicPr>
            <p:cNvPr id="122" name="Picture 121">
              <a:extLst>
                <a:ext uri="{FF2B5EF4-FFF2-40B4-BE49-F238E27FC236}">
                  <a16:creationId xmlns:a16="http://schemas.microsoft.com/office/drawing/2014/main" xmlns="" id="{A84286AA-8A2A-274F-90B8-B6DF3C4B5E77}"/>
                </a:ext>
              </a:extLst>
            </p:cNvPr>
            <p:cNvPicPr>
              <a:picLocks noChangeAspect="1"/>
            </p:cNvPicPr>
            <p:nvPr/>
          </p:nvPicPr>
          <p:blipFill>
            <a:blip r:embed="rId13"/>
            <a:stretch>
              <a:fillRect/>
            </a:stretch>
          </p:blipFill>
          <p:spPr>
            <a:xfrm>
              <a:off x="287401" y="9695776"/>
              <a:ext cx="774700" cy="393700"/>
            </a:xfrm>
            <a:prstGeom prst="rect">
              <a:avLst/>
            </a:prstGeom>
          </p:spPr>
        </p:pic>
        <p:sp>
          <p:nvSpPr>
            <p:cNvPr id="123" name="TextBox 122">
              <a:extLst>
                <a:ext uri="{FF2B5EF4-FFF2-40B4-BE49-F238E27FC236}">
                  <a16:creationId xmlns:a16="http://schemas.microsoft.com/office/drawing/2014/main" xmlns="" id="{53B88DE0-23B7-DD45-A531-0DFF354B079D}"/>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24" name="Group 123">
            <a:extLst>
              <a:ext uri="{FF2B5EF4-FFF2-40B4-BE49-F238E27FC236}">
                <a16:creationId xmlns:a16="http://schemas.microsoft.com/office/drawing/2014/main" xmlns="" id="{35797C58-EE60-F849-8151-AAE108A705F0}"/>
              </a:ext>
            </a:extLst>
          </p:cNvPr>
          <p:cNvGrpSpPr/>
          <p:nvPr/>
        </p:nvGrpSpPr>
        <p:grpSpPr>
          <a:xfrm>
            <a:off x="287401" y="9695776"/>
            <a:ext cx="774700" cy="393700"/>
            <a:chOff x="287401" y="9695776"/>
            <a:chExt cx="774700" cy="393700"/>
          </a:xfrm>
        </p:grpSpPr>
        <p:pic>
          <p:nvPicPr>
            <p:cNvPr id="125" name="Picture 124">
              <a:extLst>
                <a:ext uri="{FF2B5EF4-FFF2-40B4-BE49-F238E27FC236}">
                  <a16:creationId xmlns:a16="http://schemas.microsoft.com/office/drawing/2014/main" xmlns="" id="{27008E92-559B-5B4B-B408-129C638174C3}"/>
                </a:ext>
              </a:extLst>
            </p:cNvPr>
            <p:cNvPicPr>
              <a:picLocks noChangeAspect="1"/>
            </p:cNvPicPr>
            <p:nvPr/>
          </p:nvPicPr>
          <p:blipFill>
            <a:blip r:embed="rId13"/>
            <a:stretch>
              <a:fillRect/>
            </a:stretch>
          </p:blipFill>
          <p:spPr>
            <a:xfrm>
              <a:off x="287401" y="9695776"/>
              <a:ext cx="774700" cy="393700"/>
            </a:xfrm>
            <a:prstGeom prst="rect">
              <a:avLst/>
            </a:prstGeom>
          </p:spPr>
        </p:pic>
        <p:sp>
          <p:nvSpPr>
            <p:cNvPr id="126" name="TextBox 125">
              <a:extLst>
                <a:ext uri="{FF2B5EF4-FFF2-40B4-BE49-F238E27FC236}">
                  <a16:creationId xmlns:a16="http://schemas.microsoft.com/office/drawing/2014/main" xmlns="" id="{F511DA76-2929-4C48-B8F5-2E406E9779DC}"/>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27" name="Group 126">
            <a:extLst>
              <a:ext uri="{FF2B5EF4-FFF2-40B4-BE49-F238E27FC236}">
                <a16:creationId xmlns:a16="http://schemas.microsoft.com/office/drawing/2014/main" xmlns="" id="{2AB3F451-CBC9-724E-ADB5-0A88C38D99FC}"/>
              </a:ext>
            </a:extLst>
          </p:cNvPr>
          <p:cNvGrpSpPr/>
          <p:nvPr/>
        </p:nvGrpSpPr>
        <p:grpSpPr>
          <a:xfrm>
            <a:off x="287401" y="9695776"/>
            <a:ext cx="774700" cy="393700"/>
            <a:chOff x="287401" y="9695776"/>
            <a:chExt cx="774700" cy="393700"/>
          </a:xfrm>
        </p:grpSpPr>
        <p:pic>
          <p:nvPicPr>
            <p:cNvPr id="128" name="Picture 127">
              <a:extLst>
                <a:ext uri="{FF2B5EF4-FFF2-40B4-BE49-F238E27FC236}">
                  <a16:creationId xmlns:a16="http://schemas.microsoft.com/office/drawing/2014/main" xmlns="" id="{AFB1C95F-924A-F148-9A9D-CBFB2B52F797}"/>
                </a:ext>
              </a:extLst>
            </p:cNvPr>
            <p:cNvPicPr>
              <a:picLocks noChangeAspect="1"/>
            </p:cNvPicPr>
            <p:nvPr/>
          </p:nvPicPr>
          <p:blipFill>
            <a:blip r:embed="rId13"/>
            <a:stretch>
              <a:fillRect/>
            </a:stretch>
          </p:blipFill>
          <p:spPr>
            <a:xfrm>
              <a:off x="287401" y="9695776"/>
              <a:ext cx="774700" cy="393700"/>
            </a:xfrm>
            <a:prstGeom prst="rect">
              <a:avLst/>
            </a:prstGeom>
          </p:spPr>
        </p:pic>
        <p:sp>
          <p:nvSpPr>
            <p:cNvPr id="129" name="TextBox 128">
              <a:extLst>
                <a:ext uri="{FF2B5EF4-FFF2-40B4-BE49-F238E27FC236}">
                  <a16:creationId xmlns:a16="http://schemas.microsoft.com/office/drawing/2014/main" xmlns="" id="{574F86EB-3DB1-0047-BFF1-2E9A271F1681}"/>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33" name="Group 132">
            <a:extLst>
              <a:ext uri="{FF2B5EF4-FFF2-40B4-BE49-F238E27FC236}">
                <a16:creationId xmlns:a16="http://schemas.microsoft.com/office/drawing/2014/main" xmlns="" id="{1174A9E9-2069-5647-90DA-F4A32FEA0ED7}"/>
              </a:ext>
            </a:extLst>
          </p:cNvPr>
          <p:cNvGrpSpPr/>
          <p:nvPr/>
        </p:nvGrpSpPr>
        <p:grpSpPr>
          <a:xfrm>
            <a:off x="1103148" y="9695776"/>
            <a:ext cx="787400" cy="520700"/>
            <a:chOff x="1103148" y="9695776"/>
            <a:chExt cx="787400" cy="520700"/>
          </a:xfrm>
        </p:grpSpPr>
        <p:pic>
          <p:nvPicPr>
            <p:cNvPr id="134" name="Picture 133">
              <a:extLst>
                <a:ext uri="{FF2B5EF4-FFF2-40B4-BE49-F238E27FC236}">
                  <a16:creationId xmlns:a16="http://schemas.microsoft.com/office/drawing/2014/main" xmlns="" id="{4BB869AF-653A-FF48-A0FF-621B79825836}"/>
                </a:ext>
              </a:extLst>
            </p:cNvPr>
            <p:cNvPicPr>
              <a:picLocks noChangeAspect="1"/>
            </p:cNvPicPr>
            <p:nvPr/>
          </p:nvPicPr>
          <p:blipFill>
            <a:blip r:embed="rId14"/>
            <a:stretch>
              <a:fillRect/>
            </a:stretch>
          </p:blipFill>
          <p:spPr>
            <a:xfrm>
              <a:off x="1103148" y="9695776"/>
              <a:ext cx="787400" cy="520700"/>
            </a:xfrm>
            <a:prstGeom prst="rect">
              <a:avLst/>
            </a:prstGeom>
          </p:spPr>
        </p:pic>
        <p:sp>
          <p:nvSpPr>
            <p:cNvPr id="135" name="TextBox 134">
              <a:extLst>
                <a:ext uri="{FF2B5EF4-FFF2-40B4-BE49-F238E27FC236}">
                  <a16:creationId xmlns:a16="http://schemas.microsoft.com/office/drawing/2014/main" xmlns="" id="{E466DB9C-6F2A-BC4A-A4B9-249CEAE84083}"/>
                </a:ext>
              </a:extLst>
            </p:cNvPr>
            <p:cNvSpPr txBox="1"/>
            <p:nvPr/>
          </p:nvSpPr>
          <p:spPr>
            <a:xfrm>
              <a:off x="1166155" y="10037932"/>
              <a:ext cx="657225"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grpSp>
      <p:grpSp>
        <p:nvGrpSpPr>
          <p:cNvPr id="136" name="Group 135">
            <a:extLst>
              <a:ext uri="{FF2B5EF4-FFF2-40B4-BE49-F238E27FC236}">
                <a16:creationId xmlns:a16="http://schemas.microsoft.com/office/drawing/2014/main" xmlns="" id="{938E450F-715C-8748-9411-5A1EA09F19F2}"/>
              </a:ext>
            </a:extLst>
          </p:cNvPr>
          <p:cNvGrpSpPr/>
          <p:nvPr/>
        </p:nvGrpSpPr>
        <p:grpSpPr>
          <a:xfrm>
            <a:off x="2760042" y="9695776"/>
            <a:ext cx="787400" cy="406400"/>
            <a:chOff x="2760042" y="9695776"/>
            <a:chExt cx="787400" cy="406400"/>
          </a:xfrm>
        </p:grpSpPr>
        <p:pic>
          <p:nvPicPr>
            <p:cNvPr id="137" name="Picture 136">
              <a:extLst>
                <a:ext uri="{FF2B5EF4-FFF2-40B4-BE49-F238E27FC236}">
                  <a16:creationId xmlns:a16="http://schemas.microsoft.com/office/drawing/2014/main" xmlns="" id="{BC544525-4BD0-5C42-8AE3-FACA944C34A4}"/>
                </a:ext>
              </a:extLst>
            </p:cNvPr>
            <p:cNvPicPr>
              <a:picLocks noChangeAspect="1"/>
            </p:cNvPicPr>
            <p:nvPr/>
          </p:nvPicPr>
          <p:blipFill>
            <a:blip r:embed="rId16"/>
            <a:stretch>
              <a:fillRect/>
            </a:stretch>
          </p:blipFill>
          <p:spPr>
            <a:xfrm>
              <a:off x="2760042" y="9695776"/>
              <a:ext cx="787400" cy="406400"/>
            </a:xfrm>
            <a:prstGeom prst="rect">
              <a:avLst/>
            </a:prstGeom>
          </p:spPr>
        </p:pic>
        <p:sp>
          <p:nvSpPr>
            <p:cNvPr id="138" name="TextBox 137">
              <a:extLst>
                <a:ext uri="{FF2B5EF4-FFF2-40B4-BE49-F238E27FC236}">
                  <a16:creationId xmlns:a16="http://schemas.microsoft.com/office/drawing/2014/main" xmlns="" id="{66D7C1A9-5E4A-6246-9AD1-711BA6495557}"/>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39" name="Group 138">
            <a:extLst>
              <a:ext uri="{FF2B5EF4-FFF2-40B4-BE49-F238E27FC236}">
                <a16:creationId xmlns:a16="http://schemas.microsoft.com/office/drawing/2014/main" xmlns="" id="{9D9EDF5E-B2B3-C44D-8BB4-60DF979690FE}"/>
              </a:ext>
            </a:extLst>
          </p:cNvPr>
          <p:cNvGrpSpPr/>
          <p:nvPr/>
        </p:nvGrpSpPr>
        <p:grpSpPr>
          <a:xfrm>
            <a:off x="2760042" y="9695776"/>
            <a:ext cx="787400" cy="406400"/>
            <a:chOff x="2760042" y="9695776"/>
            <a:chExt cx="787400" cy="406400"/>
          </a:xfrm>
        </p:grpSpPr>
        <p:pic>
          <p:nvPicPr>
            <p:cNvPr id="140" name="Picture 139">
              <a:extLst>
                <a:ext uri="{FF2B5EF4-FFF2-40B4-BE49-F238E27FC236}">
                  <a16:creationId xmlns:a16="http://schemas.microsoft.com/office/drawing/2014/main" xmlns="" id="{05061A89-FBDB-944E-A0D1-1CB4CE237407}"/>
                </a:ext>
              </a:extLst>
            </p:cNvPr>
            <p:cNvPicPr>
              <a:picLocks noChangeAspect="1"/>
            </p:cNvPicPr>
            <p:nvPr/>
          </p:nvPicPr>
          <p:blipFill>
            <a:blip r:embed="rId16"/>
            <a:stretch>
              <a:fillRect/>
            </a:stretch>
          </p:blipFill>
          <p:spPr>
            <a:xfrm>
              <a:off x="2760042" y="9695776"/>
              <a:ext cx="787400" cy="406400"/>
            </a:xfrm>
            <a:prstGeom prst="rect">
              <a:avLst/>
            </a:prstGeom>
          </p:spPr>
        </p:pic>
        <p:sp>
          <p:nvSpPr>
            <p:cNvPr id="141" name="TextBox 140">
              <a:extLst>
                <a:ext uri="{FF2B5EF4-FFF2-40B4-BE49-F238E27FC236}">
                  <a16:creationId xmlns:a16="http://schemas.microsoft.com/office/drawing/2014/main" xmlns="" id="{377872E1-CB91-1741-BED3-EE04A0A6E393}"/>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42" name="Group 141">
            <a:extLst>
              <a:ext uri="{FF2B5EF4-FFF2-40B4-BE49-F238E27FC236}">
                <a16:creationId xmlns:a16="http://schemas.microsoft.com/office/drawing/2014/main" xmlns="" id="{8EAAFE02-3DB8-8F4F-B529-2919D5174670}"/>
              </a:ext>
            </a:extLst>
          </p:cNvPr>
          <p:cNvGrpSpPr/>
          <p:nvPr/>
        </p:nvGrpSpPr>
        <p:grpSpPr>
          <a:xfrm>
            <a:off x="2760042" y="9695776"/>
            <a:ext cx="787400" cy="406400"/>
            <a:chOff x="2760042" y="9695776"/>
            <a:chExt cx="787400" cy="406400"/>
          </a:xfrm>
        </p:grpSpPr>
        <p:pic>
          <p:nvPicPr>
            <p:cNvPr id="143" name="Picture 142">
              <a:extLst>
                <a:ext uri="{FF2B5EF4-FFF2-40B4-BE49-F238E27FC236}">
                  <a16:creationId xmlns:a16="http://schemas.microsoft.com/office/drawing/2014/main" xmlns="" id="{BC4A57FA-4D63-F24D-808C-7C81CE3A3B0A}"/>
                </a:ext>
              </a:extLst>
            </p:cNvPr>
            <p:cNvPicPr>
              <a:picLocks noChangeAspect="1"/>
            </p:cNvPicPr>
            <p:nvPr/>
          </p:nvPicPr>
          <p:blipFill>
            <a:blip r:embed="rId16"/>
            <a:stretch>
              <a:fillRect/>
            </a:stretch>
          </p:blipFill>
          <p:spPr>
            <a:xfrm>
              <a:off x="2760042" y="9695776"/>
              <a:ext cx="787400" cy="406400"/>
            </a:xfrm>
            <a:prstGeom prst="rect">
              <a:avLst/>
            </a:prstGeom>
          </p:spPr>
        </p:pic>
        <p:sp>
          <p:nvSpPr>
            <p:cNvPr id="144" name="TextBox 143">
              <a:extLst>
                <a:ext uri="{FF2B5EF4-FFF2-40B4-BE49-F238E27FC236}">
                  <a16:creationId xmlns:a16="http://schemas.microsoft.com/office/drawing/2014/main" xmlns="" id="{E7C4192E-4474-E94E-90E8-5F9F43F7E530}"/>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45" name="Group 144">
            <a:extLst>
              <a:ext uri="{FF2B5EF4-FFF2-40B4-BE49-F238E27FC236}">
                <a16:creationId xmlns:a16="http://schemas.microsoft.com/office/drawing/2014/main" xmlns="" id="{A2D56D03-93CD-2748-B036-3729B28CF2BA}"/>
              </a:ext>
            </a:extLst>
          </p:cNvPr>
          <p:cNvGrpSpPr/>
          <p:nvPr/>
        </p:nvGrpSpPr>
        <p:grpSpPr>
          <a:xfrm>
            <a:off x="2760042" y="9695776"/>
            <a:ext cx="787400" cy="406400"/>
            <a:chOff x="2760042" y="9695776"/>
            <a:chExt cx="787400" cy="406400"/>
          </a:xfrm>
        </p:grpSpPr>
        <p:pic>
          <p:nvPicPr>
            <p:cNvPr id="146" name="Picture 145">
              <a:extLst>
                <a:ext uri="{FF2B5EF4-FFF2-40B4-BE49-F238E27FC236}">
                  <a16:creationId xmlns:a16="http://schemas.microsoft.com/office/drawing/2014/main" xmlns="" id="{6476452D-DDBF-FD44-AFBD-5AD67927BBA0}"/>
                </a:ext>
              </a:extLst>
            </p:cNvPr>
            <p:cNvPicPr>
              <a:picLocks noChangeAspect="1"/>
            </p:cNvPicPr>
            <p:nvPr/>
          </p:nvPicPr>
          <p:blipFill>
            <a:blip r:embed="rId16"/>
            <a:stretch>
              <a:fillRect/>
            </a:stretch>
          </p:blipFill>
          <p:spPr>
            <a:xfrm>
              <a:off x="2760042" y="9695776"/>
              <a:ext cx="787400" cy="406400"/>
            </a:xfrm>
            <a:prstGeom prst="rect">
              <a:avLst/>
            </a:prstGeom>
          </p:spPr>
        </p:pic>
        <p:sp>
          <p:nvSpPr>
            <p:cNvPr id="147" name="TextBox 146">
              <a:extLst>
                <a:ext uri="{FF2B5EF4-FFF2-40B4-BE49-F238E27FC236}">
                  <a16:creationId xmlns:a16="http://schemas.microsoft.com/office/drawing/2014/main" xmlns="" id="{1A938030-8BB6-6942-9582-A940CE87C1CB}"/>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48" name="Group 147">
            <a:extLst>
              <a:ext uri="{FF2B5EF4-FFF2-40B4-BE49-F238E27FC236}">
                <a16:creationId xmlns:a16="http://schemas.microsoft.com/office/drawing/2014/main" xmlns="" id="{01F1AB15-01EC-E946-BCB1-0C10497E3830}"/>
              </a:ext>
            </a:extLst>
          </p:cNvPr>
          <p:cNvGrpSpPr/>
          <p:nvPr/>
        </p:nvGrpSpPr>
        <p:grpSpPr>
          <a:xfrm>
            <a:off x="2760042" y="9695776"/>
            <a:ext cx="787400" cy="406400"/>
            <a:chOff x="2760042" y="9695776"/>
            <a:chExt cx="787400" cy="406400"/>
          </a:xfrm>
        </p:grpSpPr>
        <p:pic>
          <p:nvPicPr>
            <p:cNvPr id="149" name="Picture 148">
              <a:extLst>
                <a:ext uri="{FF2B5EF4-FFF2-40B4-BE49-F238E27FC236}">
                  <a16:creationId xmlns:a16="http://schemas.microsoft.com/office/drawing/2014/main" xmlns="" id="{59933357-B1C8-7D48-8868-CA5CFA9AC71F}"/>
                </a:ext>
              </a:extLst>
            </p:cNvPr>
            <p:cNvPicPr>
              <a:picLocks noChangeAspect="1"/>
            </p:cNvPicPr>
            <p:nvPr/>
          </p:nvPicPr>
          <p:blipFill>
            <a:blip r:embed="rId16"/>
            <a:stretch>
              <a:fillRect/>
            </a:stretch>
          </p:blipFill>
          <p:spPr>
            <a:xfrm>
              <a:off x="2760042" y="9695776"/>
              <a:ext cx="787400" cy="406400"/>
            </a:xfrm>
            <a:prstGeom prst="rect">
              <a:avLst/>
            </a:prstGeom>
          </p:spPr>
        </p:pic>
        <p:sp>
          <p:nvSpPr>
            <p:cNvPr id="150" name="TextBox 149">
              <a:extLst>
                <a:ext uri="{FF2B5EF4-FFF2-40B4-BE49-F238E27FC236}">
                  <a16:creationId xmlns:a16="http://schemas.microsoft.com/office/drawing/2014/main" xmlns="" id="{46CD9C39-775F-8F4C-94BF-885C7F1B8D0E}"/>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pic>
        <p:nvPicPr>
          <p:cNvPr id="151" name="Picture 150">
            <a:extLst>
              <a:ext uri="{FF2B5EF4-FFF2-40B4-BE49-F238E27FC236}">
                <a16:creationId xmlns:a16="http://schemas.microsoft.com/office/drawing/2014/main" xmlns="" id="{10A71ED4-2A9C-E84B-9F49-633DD9927672}"/>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2" name="Picture 151">
            <a:extLst>
              <a:ext uri="{FF2B5EF4-FFF2-40B4-BE49-F238E27FC236}">
                <a16:creationId xmlns:a16="http://schemas.microsoft.com/office/drawing/2014/main" xmlns="" id="{3589DF5A-DED9-0C43-837C-944C12EA561A}"/>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3" name="Picture 152">
            <a:extLst>
              <a:ext uri="{FF2B5EF4-FFF2-40B4-BE49-F238E27FC236}">
                <a16:creationId xmlns:a16="http://schemas.microsoft.com/office/drawing/2014/main" xmlns="" id="{C916CEA9-CAA1-104D-A901-297B1F38EA5C}"/>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4" name="Picture 153">
            <a:extLst>
              <a:ext uri="{FF2B5EF4-FFF2-40B4-BE49-F238E27FC236}">
                <a16:creationId xmlns:a16="http://schemas.microsoft.com/office/drawing/2014/main" xmlns="" id="{A15EF9A7-F6F6-844F-8038-1527B8550DD6}"/>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5" name="Picture 154">
            <a:extLst>
              <a:ext uri="{FF2B5EF4-FFF2-40B4-BE49-F238E27FC236}">
                <a16:creationId xmlns:a16="http://schemas.microsoft.com/office/drawing/2014/main" xmlns="" id="{F612440C-4452-434C-A83F-B38C0120FF63}"/>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6" name="Picture 155">
            <a:extLst>
              <a:ext uri="{FF2B5EF4-FFF2-40B4-BE49-F238E27FC236}">
                <a16:creationId xmlns:a16="http://schemas.microsoft.com/office/drawing/2014/main" xmlns="" id="{4BAFB011-CACA-924F-AD11-74184164AE21}"/>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7" name="Picture 156">
            <a:extLst>
              <a:ext uri="{FF2B5EF4-FFF2-40B4-BE49-F238E27FC236}">
                <a16:creationId xmlns:a16="http://schemas.microsoft.com/office/drawing/2014/main" xmlns="" id="{4E4BC209-5240-EF4B-89C4-42509F951B34}"/>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8" name="Picture 157">
            <a:extLst>
              <a:ext uri="{FF2B5EF4-FFF2-40B4-BE49-F238E27FC236}">
                <a16:creationId xmlns:a16="http://schemas.microsoft.com/office/drawing/2014/main" xmlns="" id="{E992A90B-9BAF-5B46-81EC-98A4FA0E266C}"/>
              </a:ext>
            </a:extLst>
          </p:cNvPr>
          <p:cNvPicPr>
            <a:picLocks noChangeAspect="1"/>
          </p:cNvPicPr>
          <p:nvPr/>
        </p:nvPicPr>
        <p:blipFill>
          <a:blip r:embed="rId7"/>
          <a:stretch>
            <a:fillRect/>
          </a:stretch>
        </p:blipFill>
        <p:spPr>
          <a:xfrm>
            <a:off x="8980230" y="10119161"/>
            <a:ext cx="1231900" cy="342900"/>
          </a:xfrm>
          <a:prstGeom prst="rect">
            <a:avLst/>
          </a:prstGeom>
        </p:spPr>
      </p:pic>
      <p:pic>
        <p:nvPicPr>
          <p:cNvPr id="159" name="Picture 158">
            <a:extLst>
              <a:ext uri="{FF2B5EF4-FFF2-40B4-BE49-F238E27FC236}">
                <a16:creationId xmlns:a16="http://schemas.microsoft.com/office/drawing/2014/main" xmlns="" id="{7C33E1D2-D61A-4543-873A-1563085F2A99}"/>
              </a:ext>
            </a:extLst>
          </p:cNvPr>
          <p:cNvPicPr>
            <a:picLocks noChangeAspect="1"/>
          </p:cNvPicPr>
          <p:nvPr/>
        </p:nvPicPr>
        <p:blipFill>
          <a:blip r:embed="rId7"/>
          <a:stretch>
            <a:fillRect/>
          </a:stretch>
        </p:blipFill>
        <p:spPr>
          <a:xfrm>
            <a:off x="8980230" y="10119161"/>
            <a:ext cx="1231900" cy="342900"/>
          </a:xfrm>
          <a:prstGeom prst="rect">
            <a:avLst/>
          </a:prstGeom>
        </p:spPr>
      </p:pic>
    </p:spTree>
    <p:extLst>
      <p:ext uri="{BB962C8B-B14F-4D97-AF65-F5344CB8AC3E}">
        <p14:creationId xmlns:p14="http://schemas.microsoft.com/office/powerpoint/2010/main" val="2880516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1021</TotalTime>
  <Words>518</Words>
  <Application>Microsoft Office PowerPoint</Application>
  <PresentationFormat>Custom</PresentationFormat>
  <Paragraphs>61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Narrow</vt:lpstr>
      <vt:lpstr>Calibri</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Craige Quainton</dc:creator>
  <cp:lastModifiedBy>Mark</cp:lastModifiedBy>
  <cp:revision>24</cp:revision>
  <dcterms:created xsi:type="dcterms:W3CDTF">2018-07-31T16:02:05Z</dcterms:created>
  <dcterms:modified xsi:type="dcterms:W3CDTF">2018-08-01T10:20:38Z</dcterms:modified>
</cp:coreProperties>
</file>